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039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260AD-DBCA-4F44-B1D4-900447D5C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83ED1-452D-45F9-9CED-1FFEA2D20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938E9-75E7-48F3-A447-A701A473B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3A111-D8F0-4B8C-86A1-5A282D9AA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4D86E2-9428-4C80-B106-A2D75303F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9A99FD-5E21-4936-A932-655414FEA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4E492F-0C16-41BC-BE53-3CAAF8999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506DD-60DC-4A8E-884E-889214C91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5A84F-CE8A-4555-BD1A-948595691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0D03C-5700-45FE-ABA4-302C1DA8F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E745D-A455-4CED-9E1A-42EF5D3A0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0388" r:id="rId2"/>
    <p:sldLayoutId id="2147510389" r:id="rId3"/>
    <p:sldLayoutId id="2147510390" r:id="rId4"/>
    <p:sldLayoutId id="2147510391" r:id="rId5"/>
    <p:sldLayoutId id="2147510392" r:id="rId6"/>
    <p:sldLayoutId id="2147510393" r:id="rId7"/>
    <p:sldLayoutId id="2147510394" r:id="rId8"/>
    <p:sldLayoutId id="2147510395" r:id="rId9"/>
    <p:sldLayoutId id="2147510396" r:id="rId10"/>
    <p:sldLayoutId id="214751039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tags" Target="../tags/tag104.xml" /><Relationship Id="rId16" Type="http://schemas.openxmlformats.org/officeDocument/2006/relationships/tags" Target="../tags/tag105.xml" /><Relationship Id="rId17" Type="http://schemas.openxmlformats.org/officeDocument/2006/relationships/tags" Target="../tags/tag106.xml" /><Relationship Id="rId18" Type="http://schemas.openxmlformats.org/officeDocument/2006/relationships/tags" Target="../tags/tag107.xml" /><Relationship Id="rId19" Type="http://schemas.openxmlformats.org/officeDocument/2006/relationships/tags" Target="../tags/tag108.xml" /><Relationship Id="rId2" Type="http://schemas.openxmlformats.org/officeDocument/2006/relationships/tags" Target="../tags/tag91.xml" /><Relationship Id="rId20" Type="http://schemas.openxmlformats.org/officeDocument/2006/relationships/tags" Target="../tags/tag109.xml" /><Relationship Id="rId21" Type="http://schemas.openxmlformats.org/officeDocument/2006/relationships/tags" Target="../tags/tag110.xml" /><Relationship Id="rId22" Type="http://schemas.openxmlformats.org/officeDocument/2006/relationships/tags" Target="../tags/tag111.xml" /><Relationship Id="rId23" Type="http://schemas.openxmlformats.org/officeDocument/2006/relationships/tags" Target="../tags/tag112.xml" /><Relationship Id="rId24" Type="http://schemas.openxmlformats.org/officeDocument/2006/relationships/tags" Target="../tags/tag113.xml" /><Relationship Id="rId25" Type="http://schemas.openxmlformats.org/officeDocument/2006/relationships/tags" Target="../tags/tag114.xml" /><Relationship Id="rId26" Type="http://schemas.openxmlformats.org/officeDocument/2006/relationships/tags" Target="../tags/tag115.xml" /><Relationship Id="rId27" Type="http://schemas.openxmlformats.org/officeDocument/2006/relationships/tags" Target="../tags/tag116.xml" /><Relationship Id="rId28" Type="http://schemas.openxmlformats.org/officeDocument/2006/relationships/tags" Target="../tags/tag117.xml" /><Relationship Id="rId29" Type="http://schemas.openxmlformats.org/officeDocument/2006/relationships/tags" Target="../tags/tag118.xml" /><Relationship Id="rId3" Type="http://schemas.openxmlformats.org/officeDocument/2006/relationships/tags" Target="../tags/tag92.xml" /><Relationship Id="rId30" Type="http://schemas.openxmlformats.org/officeDocument/2006/relationships/tags" Target="../tags/tag119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2306713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网站策划与企业文化建设的关联与整合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网站策划如何反映企业文化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如何通过网站策划推动企业文化建设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网站策划与企业文化建设的整合策略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网站策划与企业文化建设的关系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网站策划与企业文化建设的关系</a:t>
            </a:r>
            <a:endParaRPr lang="zh-CN" altLang="en-US"/>
          </a:p>
        </p:txBody>
      </p:sp>
      <p:sp>
        <p:nvSpPr>
          <p:cNvPr id="10488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企业文化在网站策划中的体现</a:t>
            </a:r>
            <a:endParaRPr lang="zh-CN" altLang="en-US"/>
          </a:p>
        </p:txBody>
      </p:sp>
      <p:sp>
        <p:nvSpPr>
          <p:cNvPr id="104890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企业文化是网站策划的核心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网站功能应满足企业文化需求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网站设计应符合企业形象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网站内容应体现企业文化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网站策划对企业文化的传播与推广</a:t>
            </a:r>
            <a:endParaRPr lang="zh-CN" altLang="en-US"/>
          </a:p>
        </p:txBody>
      </p:sp>
      <p:sp>
        <p:nvSpPr>
          <p:cNvPr id="10489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网站策划有助于塑造企业形象，提升品牌知名度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网站策划可以通过内容营销，传递企业文化价值观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网站策划可以利用社交媒体等渠道，扩大企业文化的影响力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网站策划可以结合线上线下活动，增强企业文化的互动性和参与感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企业文化建设对网站策划的指导作用</a:t>
            </a:r>
            <a:endParaRPr lang="zh-CN" altLang="en-US"/>
          </a:p>
        </p:txBody>
      </p:sp>
      <p:sp>
        <p:nvSpPr>
          <p:cNvPr id="104903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企业文化传承：网站策划应考虑企业文化的历史传承，通过网站内容的设计和呈现，传递企业的历史、传统和精神。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企业文化创新：网站策划应关注企业文化的创新发展，利用数字化手段和新媒体平台，推动企业文化的变革和升级。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企业文化理念：网站策划应体现企业的核心价值观和使命，使网站成为企业形象和品牌传播的重要载体。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企业文化特色：网站策划应结合企业文化的特点，打造独特的网站风格和用户体验，增强企业文化的辨识度和认同感。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2273"/>
          </a:bodyPr>
          <a:lstStyle/>
          <a:p>
            <a:r>
              <a:rPr lang="zh-CN" altLang="en-US"/>
              <a:t>案例分析：成功的企业文化与网站策划的结合</a:t>
            </a:r>
            <a:endParaRPr lang="zh-CN" altLang="en-US"/>
          </a:p>
        </p:txBody>
      </p:sp>
      <p:sp>
        <p:nvSpPr>
          <p:cNvPr id="104909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案例名称：阿里巴巴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案例简介：阿里巴巴是一家以电子商务为主的互联网公司，其网站策划与企业文化建设紧密结合，形成了独特的企业品牌形象。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案例分析：阿里巴巴通过网站策划，将企业文化融入其中，如“让天下没有难做的生意”的理念贯穿整个网站，形成了强大的品牌效应。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案例结论：成功的网站策划需要与企业文化建设相整合，形成独特的企业品牌形象，提升企业的市场竞争力。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网站策划如何反映企业文化</a:t>
            </a:r>
            <a:endParaRPr lang="zh-CN" altLang="en-US"/>
          </a:p>
        </p:txBody>
      </p:sp>
      <p:sp>
        <p:nvSpPr>
          <p:cNvPr id="10491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网站设计风格与企业文化的匹配</a:t>
            </a:r>
            <a:endParaRPr lang="zh-CN" altLang="en-US"/>
          </a:p>
        </p:txBody>
      </p:sp>
      <p:sp>
        <p:nvSpPr>
          <p:cNvPr id="104919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网站的内容和功能应与企业文化相融合，体现企业的核心价值观和品牌理念，增强用户的归属感和忠诚度。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网站设计风格应与企业文化相符合，体现企业的价值观和品牌形象。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网站的色彩、字体、布局等方面应与企业的核心特点和形象相呼应，增强用户对企业的认知和信任感。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网站的设计风格应保持一致性，避免给用户带来混乱和不良的体验。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网站内容与企业文化的融合</a:t>
            </a:r>
            <a:endParaRPr lang="zh-CN" altLang="en-US"/>
          </a:p>
        </p:txBody>
      </p:sp>
      <p:sp>
        <p:nvSpPr>
          <p:cNvPr id="104925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网站内容应注重用户体验，提供有价值的信息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网站内容应展示企业的核心业务和优势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网站设计风格应与企业文化相符合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网站内容应体现企业的价值观和使命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网站功能与企业文化的互动</a:t>
            </a:r>
            <a:endParaRPr lang="zh-CN" altLang="en-US"/>
          </a:p>
        </p:txBody>
      </p:sp>
      <p:sp>
        <p:nvSpPr>
          <p:cNvPr id="104931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2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网站功能设计：体现企业文化特色，如首页布局、色彩搭配、字体选择等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网站内容规划：通过文章、案例、视频等形式传播企业文化，增强员工归属感和自豪感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网站互动功能：如在线调查、留言板等，收集员工和客户的反馈，不断优化企业文化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网站SEO优化：提高企业品牌知名度和曝光率，吸引更多潜在客户，促进企业文化的传播和推广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https://d.book118.com/888123067130006037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+中文标题</vt:lpstr>
      <vt:lpstr>Office Theme</vt:lpstr>
      <vt:lpstr>网站策划与企业文化建设的关联与整合</vt:lpstr>
      <vt:lpstr>目录</vt:lpstr>
      <vt:lpstr>添加章节标题</vt:lpstr>
      <vt:lpstr>网站策划与企业文化建设的关系</vt:lpstr>
      <vt:lpstr>企业文化在网站策划中的体现</vt:lpstr>
      <vt:lpstr>网站策划对企业文化的传播与推广</vt:lpstr>
      <vt:lpstr>企业文化建设对网站策划的指导作用</vt:lpstr>
      <vt:lpstr>案例分析：成功的企业文化与网站策划的结合</vt:lpstr>
      <vt:lpstr>网站策划如何反映企业文化</vt:lpstr>
      <vt:lpstr>网站设计风格与企业文化的匹配</vt:lpstr>
      <vt:lpstr>网站内容与企业文化的融合</vt:lpstr>
      <vt:lpstr>网站功能与企业文化的互动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2024-09-17T22:24:42.779</cp:lastPrinted>
  <dcterms:created xsi:type="dcterms:W3CDTF">2024-09-17T14:24:42Z</dcterms:created>
  <dcterms:modified xsi:type="dcterms:W3CDTF">2024-09-17T14:24:45Z</dcterms:modified>
</cp:coreProperties>
</file>