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90711E-C35A-44D6-A94D-8B4FD54C71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93F2FE-3B3F-4883-8117-392174C6AE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31E3E1-B257-4CE9-A1FA-4337FA73A9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803604-D10D-4663-983B-1C1BD7226F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4FF01A4-7F8F-43FA-8D49-7DCD4A02BD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88F698C-896D-4B38-8F4C-50348648EB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53B7A86-91C5-45B3-8DD6-A943D973E5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6267D1-FF01-4405-A3A8-4F26BA06F8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D14514-DD6C-47AB-A167-EBB40C3E60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B43D28-1078-4D91-A958-0E23CDBD20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594D84-DB24-48B0-8154-5FE3F764F2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812307400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可再生能源行业的技术解决方案与人员培养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995032" y="3800194"/>
            <a:ext cx="3802596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行业现状及发展趋势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人员培养策略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产业链协同创新发展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挑战与机遇并存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行业现状及发展趋势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市场规模不断扩大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随着全球对可再生能源需求的增加，市场规模不断扩大，投资规模逐年增长。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技术水平不断提升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风能、太阳能、水能等可再生能源技术不断成熟，效率不断提高，成本不断降低。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产业链不断完善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可再生能源产业链包括研发、生产、安装、运营等多个环节，随着市场发展，产业链不断完善。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可再生能源行业现状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中国政府大力支持可再生能源发展，未来几年将继续加大投入力度，推动可再生能源技术创新和产业升级。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国内发展趋势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欧美等发达国家在可再生能源领域处于领先地位，未来将继续加强技术研发和产业升级，同时推动全球可再生能源合作。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国外发展趋势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国内外在可再生能源领域都呈现出快速发展的趋势，但国外在技术研发和产业升级方面相对领先，国内在政策支持和市场规模方面具有优势。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发展趋势比较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国内外发展趋势对比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政策法规影响因素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各国政府纷纷出台政策支持可再生能源发展，如税收优惠、补贴、贷款优惠等，这些政策对可再生能源行业的发展起到了积极的推动作用。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法规限制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一些国家对可再生能源的发展也存在一定的法规限制，如土地使用、环保要求等，这些限制对可再生能源行业的发展带来了一定的挑战。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国际合作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各国在可再生能源领域的合作不断加强，通过共同研发、技术转移、资金支持等方式推动全球可再生能源的发展。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政策支持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技术解决方案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4000" r="24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光伏建筑一体化（BIPV）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将太阳能电池板与建筑材料相结合，实现光伏建筑一体化，降低建筑能耗。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高效太阳能电池技术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研发高效、低成本的太阳能电池，如钙钛矿电池、有机太阳能电池等，提高光电转换效率。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太阳能热利用技术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发展太阳能热水器、太阳能空调等太阳能热利用技术，提高太阳能利用率。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太阳能技术应用与创新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研发大型、高效的风力发电机组，提高风能利用率和发电效率。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大型风力发电机组技术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发展海上风电技术，解决陆上风电场用地紧张的问题，同时降低风电成本。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海上风电技术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研发风能储能技术，如风能压缩空气储能、风能制氢等，解决风能不稳定的问题。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风能储能技术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风能发电技术突破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水电技术创新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研发高效、环保的水电技术，如潮汐能、波浪能等海洋能发电技术。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生物质能利用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发展生物质能利用技术，如生物质气化、生物质液化等，实现生物质资源的有效利用。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地热能开发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研发地热能开发技术，如地热发电、地热供暖等，提高地热能利用率。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水电、生物质能等其他可再生能源技术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000" r="180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高效储能技术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研发高效、安全的储能技术，如锂离子电池、液流电池等，实现可再生能源的大规模储存。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智能电网技术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发展智能电网技术，实现可再生能源的并网运行和优化调度，提高电网运行效率和可靠性。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分布式能源系统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构建分布式能源系统，实现可再生能源的就地消纳和能源互联网的建设。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储能技术与智能电网融合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人员培养策略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采用理论与实践相结合的培训方式，提高学员实际操作能力。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针对可再生能源行业特点，设计系统化、专业化的技能培训课程，涵盖风能、太阳能、水能、生物质能等领域。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结合行业发展趋势，定期更新培训内容，确保培训内容与市场需求保持同步。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专业技能培训体系建设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https://d.book118.com/888123074007006036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2024-09-15T04:01:11.688</cp:lastPrinted>
  <dcterms:created xsi:type="dcterms:W3CDTF">2024-09-14T20:01:11Z</dcterms:created>
  <dcterms:modified xsi:type="dcterms:W3CDTF">2024-09-14T20:01:13Z</dcterms:modified>
</cp:coreProperties>
</file>