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86FDB-D5A5-4B19-89F3-E11107B46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4D390-8173-46BB-A26F-D2C076E94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A33A3-D4FA-46B5-8A43-58C1F47B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36870-4B77-434D-AC61-95A70C687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299F2C-EDC1-4775-8C1F-9D8725C52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9D2CF0-6441-4061-BD93-8ABF01E03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5B505A-5C92-487C-B495-817F94423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70F00-0A92-480A-843E-308D8C45B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0CABC-BDEB-4DD1-9BF5-6CD41D60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EB26B-F5C2-435F-B737-47D9B5EE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BFAD2-F2C4-46E1-9E5E-E276407A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2314314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药物过敏引起的呼吸道损伤处理方法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药物过敏与呼吸道损伤概述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药物过敏与呼吸道损伤概述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药物过敏是指在使用某种药物后，机体对药物产生异常免疫反应，导致生理功能紊乱或组织损伤。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根据免疫反应类型和发生时间，药物过敏可分为速发型过敏反应和迟发型过敏反应。速发型过敏反应通常在药物接触后几分钟到几小时内发生，而迟发型过敏反应则可能在药物接触后数天到数周内出现。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药物过敏定义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药物过敏分类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药物过敏定义及分类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药物过敏引起的呼吸道损伤可表现为呼吸困难、喘息、咳嗽、胸闷等症状。严重者可能出现喉头水肿、窒息等危及生命的状况。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呼吸道损伤表现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结合患者用药史、症状表现及体格检查，可进行初步诊断。进一步确诊需要进行相关实验室检查，如皮肤试验、血清特异性IgE检测等。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呼吸道损伤表现与诊断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药物过敏的发病机制涉及免疫系统和药物代谢等多方面因素。某些药物或其代谢产物可作为半抗原，与体内蛋白质结合形成全抗原，从而引发免疫反应。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个体遗传背景、免疫系统状态、药物种类和用药方式等因素均可影响药物过敏的发生。有过敏史或家族过敏史的患者发生药物过敏的风险较高。此外，某些药物如青霉素、磺胺类等也易引起过敏反应。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紧急处理措施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78" r="254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一旦发现药物过敏引起的呼吸道损伤症状，应立即停止使用可疑药物，避免症状进一步加重。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尽快就医，向医生详细描述用药史、过敏史及症状表现，以便医生准确诊断和治疗。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就医咨询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立即停止用药并就医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保持安静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让患者保持安静，减少耗氧量，有助于减轻呼吸困难。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取半卧位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将患者头部和上半身抬高，呈半卧位，有利于呼吸通畅和减少回心血量。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及时清理呼吸道分泌物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定期为患者清理口腔和鼻腔分泌物，保持呼吸道通畅。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根据医生建议使用抗过敏药物，如抗组胺药、糖皮质激素等，以减轻过敏反应。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使用抗过敏药物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密切观察患者的病情变化，及时调整治疗方案。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注意预防并发症的发生，如肺部感染、呼吸衰竭等，及时采取相应治疗措施。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抗过敏治疗原则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对于严重的药物过敏引起的呼吸道损伤，糖皮质激素是首选的抗炎药物，能够迅速减轻炎症反应，缓解症状。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对于轻中度的呼吸道损伤，非甾体抗炎药如布洛芬等可作为辅助治疗，缓解疼痛和发热。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抗炎药物选择与使用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非甾体抗炎药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β2受体激动剂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通过激活气道平滑肌上的β2受体，使气道平滑肌松弛，缓解支气管痉挛，改善通气功能。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茶碱类药物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通过抑制磷酸二酯酶，减少细胞内环磷酸腺苷的分解，从而舒张支气管平滑肌，缓解呼吸困难。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支气管扩张剂应用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https://d.book118.com/888123143141006027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2024-09-06T01:57:28.625</cp:lastPrinted>
  <dcterms:created xsi:type="dcterms:W3CDTF">2024-09-05T17:57:28Z</dcterms:created>
  <dcterms:modified xsi:type="dcterms:W3CDTF">2024-09-05T17:57:30Z</dcterms:modified>
</cp:coreProperties>
</file>