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820C58E-4844-4404-8671-EEAAC2F3A0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4A0BAE2-394C-45E9-ABE4-C206FDB778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28166F5-1846-46D2-9850-5CC63F2B38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0105355-31B7-49B9-B593-D2F6D4FA0B2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EBDF5D5-F1D6-4938-8894-9754BA564E9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B0330BE-5B5F-4ABC-8C7B-2F80A8BD014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86A1BAB-CA32-4B99-8A63-80C83DBB946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CAD282B-F799-4782-8C21-DF772BB1EC9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6DDB0CC-7AD9-4DFB-A554-4BA9BDE9C5C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59002A7-8853-4FC8-AA09-A8B8299190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DD111C6-08B9-4600-8C96-0AACA35E447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88124033136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老年人社会健康的评估</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老年人社会健康概述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评估方法与指标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数据分析与解读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影响因素及挑战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应对策略与建议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引言</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6399" b="6399"/>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3035" b="13035"/>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0662" b="20662"/>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应对人口老龄化挑战</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随着人口老龄化趋势的加剧，老年人健康问题日益突出，社会健康评估成为应对这一挑战的重要手段。</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促进健康老龄化</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通过社会健康评估，可以及时发现和解决老年人在社会、心理、环境等方面的问题，提高老年人的生活质量和健康水平。</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完善老年健康服务体系</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社会健康评估作为老年健康服务的重要组成部分，有助于完善老年健康服务体系，提高服务质量和效率。</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1500" r="11500"/>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社会健康评估可以全面了解老年人在社会、心理、环境等方面的健康状况，为制定个性化的健康计划提供依据。</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全面了解老年人的健康状况</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通过社会健康评估，可以及时发现老年人潜在的社会、心理等问题，防止问题进一步恶化。</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及时发现潜在问题</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社会健康评估结果可以为政府和相关机构制定老年健康政策提供依据，促进老年健康事业的发展。</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为政策制定提供依据</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评估的意义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老年人社会健康概述</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指老年人在社会中所扮演的角色和发挥的功能，包括家庭、社区、工作等方面的角色。</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社会角色与功能</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748" r="1674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社会交往与关系</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社会参与与贡献</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6667" b="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涉及老年人与他人之间的互动和联系，包括家庭关系、友谊、邻里关系等。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指老年人参与社会活动、志愿服务、兴趣小组等方面的程度，以及他们对社会的贡献。</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老年人社会健康的定义</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提高生活质量</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良好的社会健康有助于老年人建立积极的社会关系，获得更多的社会支持，从而提高他们的生活质量。</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延缓认知衰退</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社会交往和认知活动可以刺激老年人的大脑功能，有助于延缓认知衰退和降低老年痴呆症的风险。</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增强社会凝聚力</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老年人作为社会的重要群体，他们的社会健康对社会凝聚力和稳定性具有重要意义。积极的社会参与和贡献可以增强老年人的社会认同感和归属感，促进社会的和谐发展。</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促进身心健康</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社会健康与老年人的身心健康密切相关。积极参与社会活动、与他人建立良好的关系，可以降低孤独感和抑郁症状，有助于老年人的心理健康。</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老年人社会健康的重要性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评估方法与指标</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通过设计问卷，收集老年人的基本信息、健康状况、社会参与等方面的数据，进行统计分析。</a:t>
            </a:r>
          </a:p>
        </p:txBody>
      </p:sp>
      <p:pic>
        <p:nvPicPr>
          <p:cNvPr id="4" name="Picture 4"/>
          <p:cNvPicPr>
            <a:picLocks noChangeAspect="1"/>
          </p:cNvPicPr>
          <p:nvPr/>
        </p:nvPicPr>
        <p:blipFill>
          <a:blip r:embed="rId2"/>
          <a:srcRect l="7167" r="716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6667" r="16667"/>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1875" r="11875"/>
          <a:stretch>
            <a:fillRect/>
          </a:stretch>
        </p:blipFill>
        <p:spPr>
          <a:xfrm>
            <a:off x="8871766"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问卷调查法</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与老年人进行面对面的交流，了解他们的社会健康状况、需求和问题。</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访谈法</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通过观察老年人的日常生活、社交活动、情绪状态等，评估他们的社会健康水平。</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观察法</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评估方法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856" r="25856"/>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评估老年人参与社交活动的频率、种类和质量，反映他们的社交能力和社会联系。</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社交活动参与度</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评估老年人的家庭、朋友、社区等社会支持网络的质量和数量，反映他们在遇到困难时能否获得帮助和支持。</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社会支持网络</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评估老年人在家庭、社区和社会中的角色和功能，反映他们的社会地位和贡献。</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社会角色与功能</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评估老年人的情绪状态、心理健康状况和应对压力的能力，反映他们的心理适应能力和幸福感。</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情绪与心理健康</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评估指标</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数据分析与解读</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04</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https://d.book118.com/888124033136006035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2024-09-14T22:31:33.231</cp:lastPrinted>
  <dcterms:created xsi:type="dcterms:W3CDTF">2024-09-14T14:31:33Z</dcterms:created>
  <dcterms:modified xsi:type="dcterms:W3CDTF">2024-09-14T14:31:35Z</dcterms:modified>
</cp:coreProperties>
</file>