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57931-913D-4493-8CD9-26B825755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9229D-E3B8-48C2-BF97-8AC8F8313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A33ED-F426-44F5-93A1-794130A71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81CC6-04A1-4AEA-A59A-0C5E830C3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A07975-2B27-4732-B35A-CF2BE5639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3614D1-7CAB-4552-8104-D39952170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272AF9-F078-422B-850E-984FFDDC0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90F00-639A-4BBC-8974-A00F6F287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002D6-B9C4-434D-B9E3-05800DFB2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658C6-9D35-49DE-B65A-32AA390F7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9CE53-FF67-4690-85BC-5B0C51EC2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25017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项目信息分类与存储方法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项目信息分类方法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项目信息存储技术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项目信息分类与存储实施步骤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项目信息分类与存储的挑战与对策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项目信息分类与存储的实践案例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项目信息是指在项目执行过程中产生的各种数据、文档、报告和沟通记录等，用于描述项目的状态、进展和结果。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项目信息是项目管理的基础，对于项目的决策、规划、执行和监控具有至关重要的作用。有效的项目信息管理能够提高项目的透明度和可追溯性，促进项目团队之间的沟通和协作，从而提升项目的成功率和效果。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项目信息的定义与重要性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项目信息可以来源于多个方面，包括项目团队成员、利益相关者、外部专家、市场调研、历史数据等。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项目信息可以分为多种类型，如项目计划、进度报告、成本数据、质量报告、风险分析、沟通记录等。这些信息可以以文档、数据、图表、图片等形式存在。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20" r="127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项目信息的来源与类型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确保项目信息的准确性和完整性，避免误导和歧义。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确保项目信息的及时传递和处理，保持项目团队和利益相关者之间的有效沟通。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可追溯性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确保项目信息的可追溯性，便于查找和验证历史数据和信息。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确保项目信息的安全性和保密性，防止未经授权的访问和泄露。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项目信息的管理原则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项目信息分类方法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立项阶段信息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包括项目规划、设计文件、技术标准等。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规划阶段信息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实施阶段信息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竣工阶段信息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包括竣工验收报告、结算文件、项目总结等。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包括项目建议书、可行性研究报告、项目评估报告等。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包括施工进度报告、质量检查记录、变更文件等。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按照项目阶段分类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包括设计方案、施工图纸、技术规范等。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技术性信息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包括投资估算、成本预算、经济效益分析等。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经济性信息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包括项目管理计划、进度控制、风险管理等。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管理性信息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包括合同文件、法律法规、政策文件等。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法律性信息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按照信息性质分类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包括项目团队内部沟通文件、会议纪要、工作报告等。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项目组织内部信息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包括与业主、承包商、供应商等相关方的沟通文件、合同协议等。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项目组织外部信息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包括政府监管部门对项目的要求、批文、检查记录等。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按照组织结构分类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按照时效性分类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如长期保存信息、短期保存信息、临时信息等。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按照信息载体分类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如纸质文档、电子文档、图片、视频等。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按照保密等级分类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如公开信息、内部信息、机密信息等。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其他分类方法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项目信息存储技术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网络文件系统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允许多台计算机通过网络共享文件和存储空间。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关系型数据库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采用表格形式存储数据，支持复杂的数据查询和处理。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本地文件系统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将数据存储在本地计算机硬盘上，通过文件系统进行管理。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208" r="4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传统存储技术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对象存储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将数据作为对象进行存储，支持海量数据的高可扩展性存储。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文件存储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提供类似于传统文件系统的存储服务，支持文件的上传、下载和共享。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块存储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提供块级别的存储服务，适用于需要高性能、低延迟的应用场景。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云计算存储技术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NoSQL数据库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采用非关系型数据模型，支持大规模数据的快速读写和扩展。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大数据处理框架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如Hadoop、Spark等，提供大数据的分布式处理和计算能力。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分布式文件系统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将数据分散存储在多个节点上，支持海量数据的存储和访问。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573" r="1957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大数据存储技术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利用激光在光盘上刻录数据，具有长期保存和低成本的优势。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将数据记录在磁带上，适用于长期备份和归档等场景。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磁带存储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利用生物技术进行数据存储，如DNA存储等，具有极高的存储密度和长期保存潜力。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生物存储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其他存储技术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https://d.book118.com/888125017003006034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2024-09-12T04:23:04.992</cp:lastPrinted>
  <dcterms:created xsi:type="dcterms:W3CDTF">2024-09-11T20:23:05Z</dcterms:created>
  <dcterms:modified xsi:type="dcterms:W3CDTF">2024-09-11T20:23:06Z</dcterms:modified>
</cp:coreProperties>
</file>