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DB862-2408-4505-BE0B-6F27A8DA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D5EFC-5AA0-45A3-9F09-DEB4BBF3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9A71A-F0F8-4B57-9549-9704C489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6A8B1-96F2-444F-A520-18E2CF88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A7F3F-B2CA-40BE-B54A-D2E839F6D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1DB65-6C47-44A0-A71F-FCD12594B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84525-39F1-4978-8C42-80846DE3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325B6-A4A2-4B31-940A-34684F3F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827CC-562E-4F8B-BD69-9341C360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7CF5F-889A-41C4-9535-02965189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3DF87-4F97-4C34-9DA1-9CABB043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7045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小儿喉炎的相关知识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什么是小儿喉炎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小儿喉炎与其他喉部疾病的区别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小儿喉炎的病例分享与讨论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什么是小儿喉炎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小儿喉炎是指喉部黏膜的炎症，常由感染引起，是儿童常见的呼吸道疾病之一。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喉炎多发生于6个月至3岁的儿童，因为这个年龄段的儿童喉部黏膜组织较为疏松，容易发生炎症水肿。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09" b="5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主要病因是病毒感染，如流感病毒、副流感病毒等，也可能由细菌感染引起。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当病毒或细菌感染喉部黏膜时，会引起黏膜充血、水肿，导致喉部狭窄，出现声音嘶哑、犬吠样咳嗽等症状。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174" b="23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92" b="136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小儿喉炎的主要症状包括声音嘶哑、犬吠样咳嗽、呼吸困难等。严重时可能出现吸气性喉鸣、吸气性呼吸困难等症状，甚至危及生命。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医生在检查时可能会发现患儿的喉部黏膜充血、水肿，甚至出现喉部痉挛或梗阻。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小儿喉炎的病程通常较短，多数患儿在发病1-2周内可以痊愈。但若治疗不及时，可能会导致喉梗阻、窒息等严重后果。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小儿喉炎的诊断与治疗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观察患儿是否有声音嘶哑、喉部疼痛、咳嗽等症状，以及是否有呼吸困难、吸气性喉鸣等严重表现。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医生通过喉镜检查观察喉部黏膜肿胀、充血等情况，判断喉炎的严重程度。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根据病情需要，进行血常规、C反应蛋白等实验室检查，以了解感染情况。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针对病因，使用适当的抗生素或抗病毒药物，控制感染。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929" r="269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929" r="269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使用解热镇痛药、止咳药等，缓解患儿的疼痛和咳嗽等症状。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对于严重呼吸困难的患儿，及时采取措施保持呼吸道通畅，如吸氧、雾化吸入等。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根据病情需要，使用适当的抗生素、抗病毒药物、解热镇痛药等药物治疗。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通过雾化吸入药物，直接作用于喉部黏膜，减轻充血、水肿等症状。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雾化吸入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对于严重呼吸困难的患儿，可以在喉镜下进行气管插管或气管切开等紧急处理，以确保呼吸道通畅。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喉镜下治疗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小儿喉炎的预防与护理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https://d.book118.com/888127045106006024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2024-08-31T22:38:10.423</cp:lastPrinted>
  <dcterms:created xsi:type="dcterms:W3CDTF">2024-08-31T14:38:10Z</dcterms:created>
  <dcterms:modified xsi:type="dcterms:W3CDTF">2024-08-31T14:38:12Z</dcterms:modified>
</cp:coreProperties>
</file>