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7D26D-9C30-4BB4-A74C-4E03E1253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AAAD2-08D9-4ADE-89FB-84A9A384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0CEB9-C0E5-42AC-8EE1-022D3006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49B4E-3561-4D53-A48E-EB056595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00A18-6C3E-4B14-9650-7901E3A9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37175-7E24-4A78-B9B6-2A980DB0F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568AB-B05D-4DF1-A824-0E2A5412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19B91-DF9C-4DD8-8390-299C9547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AE1C6-5821-439C-AC50-C694CE9A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97A34-0544-48E4-AA01-56540398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B7A74-E5A8-4201-9A9E-F898F16B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103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门卫生护理培训PPT\n## 1.肛门卫生护理的重要性及基本原则\n### 1.1肛门卫生护理对健康的影响\n### 1.2肛门卫生护理的基本原则与方法\n### 1.3肛门卫生护理的注意事项\n## 2.肛门清洁与卫生\n### 2.1肛门清洁的重要性及方法\n### 2.2肛门卫生用品的选择与使用\n### 2.3肛门清洁的频率与时机\n## 3.肛门护理与生活习惯\n### 3.1饮食与肛门护理的关系\n### 3.2运动与肛门护理的关系\n### 3.3作息与肛门护理的关系\n## 4.肛门疾病预防与护理\n### 4.1肛门疾病的预防措施\n### 4.2肛门疾病的护理方法\n### 4.3肛门疾病的就医指导\n## 5.特殊人群的肛门卫生护理\n### 5.1婴幼儿肛门卫生护理\n### 5.2老年人肛门卫生护理\n### 5.3孕妇及哺乳期妇女肛门卫生护理\n## 6.肛门卫生护理的误区与常见问题\n### 6.1肛门卫生护理的常见误区\n### 6.2肛门卫生护理中的问题解答\n### 6.3如何提高肛门卫生护理效果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肛门卫生护理培训PPT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肛门卫生护理的重要性及基本原则</a:t>
            </a:r>
            <a:endParaRPr/>
          </a:p>
        </p:txBody>
      </p:sp>
      <p:sp>
        <p:nvSpPr>
          <p:cNvPr id="14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防止肛门疾病的发生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肛裂、痔疮、肛瘘等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降低肛门癌的风险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保护肛门功能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维持肛门正常排便功能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预防肛门失禁和狭窄</a:t>
                </a:r>
                <a:endParaRPr/>
              </a:p>
            </p:txBody>
          </p:sp>
        </p:grpSp>
        <p:grpSp>
          <p:nvGrpSpPr>
            <p:cNvPr id="2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增强自信心和心理健康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肛门卫生护理对健康的影响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基本原则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清洁、干燥、舒适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规律、适度、个体化</a:t>
                </a:r>
                <a:endParaRPr/>
              </a:p>
            </p:txBody>
          </p:sp>
          <p:sp>
            <p:nvSpPr>
              <p:cNvPr id="2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清洁方法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手指套辅助清洁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温和肥皂水清洗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清水冲洗干净</a:t>
                </a:r>
                <a:endParaRPr/>
              </a:p>
            </p:txBody>
          </p:sp>
          <p:sp>
            <p:nvSpPr>
              <p:cNvPr id="2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干燥方法   -轻柔擦干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自然风干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使用吸水性好的卫生纸</a:t>
                </a:r>
                <a:endParaRPr/>
              </a:p>
            </p:txBody>
          </p:sp>
          <p:sp>
            <p:nvSpPr>
              <p:cNvPr id="26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肛门卫生护理的基本原则与方法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注意个人卫生习惯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勤换内衣裤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避免与感染者共用卫生间</a:t>
                </a:r>
                <a:endParaRPr/>
              </a:p>
            </p:txBody>
          </p:sp>
          <p:sp>
            <p:nvSpPr>
              <p:cNvPr id="2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注意饮食调理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增加膳食纤维摄入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避免辛辣刺激性食物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保持大便通畅</a:t>
                </a:r>
                <a:endParaRPr/>
              </a:p>
            </p:txBody>
          </p:sp>
          <p:sp>
            <p:nvSpPr>
              <p:cNvPr id="2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注意运动锻炼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适当增加运动量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避免久坐久站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改善肛门血液循环</a:t>
                </a:r>
                <a:endParaRPr/>
              </a:p>
            </p:txBody>
          </p:sp>
          <p:sp>
            <p:nvSpPr>
              <p:cNvPr id="2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肛门卫生护理的注意事项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肛门清洁与卫生</a:t>
            </a:r>
            <a:endParaRPr/>
          </a:p>
        </p:txBody>
      </p:sp>
      <p:sp>
        <p:nvSpPr>
          <p:cNvPr id="28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预防肛门疾病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保护肛门功能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清洁方法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清水冲洗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温和肥皂水清洗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指套辅助清洁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肛门清洁的重要性及方法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肛门卫生用品的选择与使用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卫生用品选择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温和无刺激性的肥皂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柔软吸水的卫生纸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一次性手套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肥皂水清洗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清水冲洗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指套辅助清洁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肛门清洁的频率与时机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每日1-2次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根据个人情况和需求调整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症状发作时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肛门手术后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肛门护理与生活习惯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减轻肛门压力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增加膳食纤维摄入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减轻肛门炎症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防止肛门瘙痒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避免辛辣刺激性食物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规律排便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避免久坐久站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保持大便通畅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饮食与肛门护理的关系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适当增加运动量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改善肛门血液循环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预防肛门疾病</a:t>
                </a:r>
                <a:endParaRPr/>
              </a:p>
            </p:txBody>
          </p:sp>
          <p:sp>
            <p:nvSpPr>
              <p:cNvPr id="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避免久坐久站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减轻肛门压力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防止肛门充血</a:t>
                </a:r>
                <a:endParaRPr/>
              </a:p>
            </p:txBody>
          </p:sp>
          <p:sp>
            <p:nvSpPr>
              <p:cNvPr id="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改善肛门血液循环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保暖按摩</a:t>
                </a:r>
                <a:endParaRPr/>
              </a:p>
            </p:txBody>
          </p:sp>
          <p:sp>
            <p:nvSpPr>
              <p:cNvPr id="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运动与肛门护理的关系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保证充足的睡眠</a:t>
                </a:r>
                <a:endParaRPr/>
              </a:p>
            </p:txBody>
          </p:sp>
          <p:sp>
            <p:nvSpPr>
              <p:cNvPr id="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改善身体免疫力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减轻肛门疾病症状</a:t>
                </a:r>
                <a:endParaRPr/>
              </a:p>
            </p:txBody>
          </p:sp>
        </p:grpSp>
        <p:grpSp>
          <p:nvGrpSpPr>
            <p:cNvPr id="5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避免熬夜</a:t>
                </a:r>
                <a:endParaRPr/>
              </a:p>
            </p:txBody>
          </p:sp>
          <p:sp>
            <p:nvSpPr>
              <p:cNvPr id="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减轻肛门压力</a:t>
                </a:r>
                <a:endParaRPr/>
              </a:p>
            </p:txBody>
          </p:sp>
        </p:grpSp>
        <p:grpSp>
          <p:nvGrpSpPr>
            <p:cNvPr id="5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调整作息时间</a:t>
                </a:r>
                <a:endParaRPr/>
              </a:p>
            </p:txBody>
          </p:sp>
          <p:sp>
            <p:nvSpPr>
              <p:cNvPr id="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适应生活和工作需求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有利于肛门护理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作息与肛门护理的关系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https://d.book118.com/888131030126006037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肛门卫生护理培训PPT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2024-09-17T21:12:41.050</cp:lastPrinted>
  <dcterms:created xsi:type="dcterms:W3CDTF">2024-09-17T13:12:41Z</dcterms:created>
  <dcterms:modified xsi:type="dcterms:W3CDTF">2024-09-17T13:12:42Z</dcterms:modified>
</cp:coreProperties>
</file>