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F875E-C085-4E61-9E87-3C6AD4FA9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C7DA63-FB3B-4443-AB6E-E8CB1511C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1A64E-BD52-40FD-B193-4E86A1B01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92006F-AC41-4B9F-AE12-DF62791F6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5A278C-74C2-4E81-AB7F-1D5F20E8D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3D326D-6C39-47FB-81F6-CAC8F76AF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429281-EB4F-492E-B528-AB7E98EEE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062D0D-58D4-40F1-8A15-ED535625B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24F42C-2E6F-4ECD-83B0-EBF4E50E1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DDD786-4DC0-40C2-86E1-8BD75C356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68CCE7-D6AE-45B2-BA70-C736384CF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3103303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诚实守信观影活动方案策划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活动宣传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活动组织与实施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活动效果评估与总结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35703" y="1925288"/>
            <a:ext cx="3294412" cy="3294412"/>
          </a:xfrm>
          <a:prstGeom prst="blockArc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0800000">
            <a:off x="1435703" y="2063782"/>
            <a:ext cx="3294412" cy="3294412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诚实守信的意义</a:t>
            </a:r>
          </a:p>
        </p:txBody>
      </p:sp>
      <p:sp>
        <p:nvSpPr>
          <p:cNvPr id="26" name="AutoShape 26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诚实守信是中华民族的传统美德，是社会主义核心价值观的基本内涵。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诚实守信是社会和谐稳定、经济持续发展的基石，是人与人之间互相信任、合作共赢的基础。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在现代社会，诚实守信更显得尤为重要，它是个人品质、企业形象、国家形象的重要体现。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74" b="287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332" b="73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281" b="328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当前社会诚实守信的现状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当前社会，诚实守信面临着诸多挑战。商业欺诈、制假售假、偷税漏税等不诚信行为时有发生，严重影响了社会风气和市场秩序。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个人失信行为也屡见不鲜，如拖欠债务、逃票、抄袭等，这些行为不仅损害了个人形象，也对社会造成了负面影响。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诚实守信教育缺失也是导致当前社会诚信问题的一个重要原因，加强诚信教育、提高公民素质迫在眉睫。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观影活动是一种寓教于乐的方式，通过观看具有诚实守信主题的电影、纪录片等影视作品，能够让观众在轻松愉快的氛围中接受诚信教育。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影视作品具有广泛的传播力和影响力，通过观影活动可以迅速传播诚实守信的理念，提高公民的诚信意识和道德水平。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6600" b="6600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观影活动可以营造良好的社会氛围，让更多的人认识到诚实守信的重要性，从而自觉践行诚信行为，推动社会风气的改善。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观影活动对诚实守信的推广作用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提高参与者对诚实守信的认识</a:t>
            </a:r>
          </a:p>
        </p:txBody>
      </p:sp>
      <p:sp>
        <p:nvSpPr>
          <p:cNvPr id="29" name="Freeform 29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观看诚实守信主题的电影或纪录片，通过影像资料让参与者更直观地了解诚实守信的重要性。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组织专题讲座或分享会，邀请诚实守信领域的专家、学者或公众人物，分享他们的见解和经验，加深参与者对诚实守信的理解。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设计互动环节，如问答、讨论或角色扮演，鼓励参与者积极思考和表达自己对诚实守信的认识。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通过观影活动，引导参与者反思自己的行为和言语，认识到自己在诚实守信方面存在的不足之处，并努力改进。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提供培训和辅导，针对参与者在诚实守信方面存在的问题和困惑，进行有针对性的指导和帮助，促进其品质的成长和发展。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组织实践活动，如志愿者服务、公益活动等，让参与者在实践中践行诚实守信的原则，培养良好的品质习惯。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培养参与者的诚实守信品质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利用社交媒体、网络平台等渠道，宣传诚实守信观影活动的意义和价值，吸引更多人关注和参与。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邀请媒体进行报道，提高活动的知名度和影响力，让更多人了解诚实守信的重要性。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开展合作活动，与其他组织、机构或企业合作，共同推广诚实守信的理念和实践，扩大其影响力范围。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1155" r="21155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扩大诚实守信的影响力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主题相关性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选择与诚实守信主题紧密相关的影片，确保活动目的明确。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内容质量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确保影片内容健康、积极，能够传递正面的价值观和道德观念。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观众群体适应性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根据目标观众群体的年龄、兴趣和认知水平，选择适合的影片。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观影影片的选择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提前进行活动宣传，通过各种渠道吸引观众参与。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活动宣传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合理安排观影时间、地点和影片播放顺序，确保活动顺利进行。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观影安排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营造温馨、舒适的观影环境，包括座椅安排、灯光照明和音响效果等。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现场布置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活动流程设计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https://d.book118.com/888131033032006031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2024-09-08T01:38:56.065</cp:lastPrinted>
  <dcterms:created xsi:type="dcterms:W3CDTF">2024-09-07T17:38:56Z</dcterms:created>
  <dcterms:modified xsi:type="dcterms:W3CDTF">2024-09-07T17:38:58Z</dcterms:modified>
</cp:coreProperties>
</file>