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B1134-3667-4600-AB73-612D5B62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7475B-CF04-46F5-91D1-E297E0643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66B47-FD26-4124-8ED3-5468FE20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C9D12-89CE-4C11-9B50-44213617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E93EB-9F80-4068-97D8-3813F4B45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062310-7DE9-43A3-8441-07CFE5BE3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5BE32A-0407-499A-8F5F-30BA72F5A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C2C1C-E5F7-47C6-A141-8306F9D8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B6FD5-F249-4E6C-9ECB-57EC9A52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9812D-2E9D-465D-A14D-1F310EC6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EE82F-1F15-41B5-8C8B-F76B9247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112707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《外总麻醉》课件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外总麻醉的未来发展与研究方向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外总麻醉（Extraocular anesthesia）是一种局部麻醉技术，通过注射麻醉药物到眼睑周围组织，暂时阻断神经传导，使眼睛周围的肌肉松弛，达到无痛手术的目的。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外总麻醉适用于多种眼部手术，如双眼皮手术、眼袋去除、上睑下垂矫正等。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外总麻醉的定义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外总麻醉最早可追溯到19世纪中期，当时医生开始尝试通过注射麻醉药物来减轻患者的疼痛。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随着医学技术的不断发展，外总麻醉技术逐渐完善，成为眼部手术中常用的麻醉方法。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现代外总麻醉技术更加安全、有效，能够更好地满足患者的需求。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外总麻醉的历史与发展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良好的麻醉效果能够减少手术并发症的发生，提高手术成功率。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外总麻醉在眼部整形美容手术中应用广泛，为患者带来更加安全、舒适的手术体验。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外总麻醉能够显著减轻患者的疼痛感，提高手术的舒适度。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外总麻醉的重要性和应用领域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根据作用机制和化学结构，麻醉药物可分为镇静药、镇痛药、肌肉松弛药等。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麻醉药物通过与中枢神经系统的受体结合，抑制神经信号传递，产生麻醉作用。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麻醉药物的分类与作用机制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4" b="7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根据患者的意识状态、呼吸和循环参数等指标判断麻醉深度。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采用多参数监护仪监测患者的呼吸、心率、血压等生理参数，以及麻醉气体浓度等。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麻醉深度的判断与监测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麻醉深度判断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根据患者的年龄、体重、健康状况等评估麻醉风险。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采取适当的术前准备、术中监测和术后护理等措施，降低麻醉风险。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麻醉风险的评估与预防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外总麻醉的实践操作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https://d.book118.com/888131127075006037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2024-09-17T11:51:15.466</cp:lastPrinted>
  <dcterms:created xsi:type="dcterms:W3CDTF">2024-09-17T03:51:15Z</dcterms:created>
  <dcterms:modified xsi:type="dcterms:W3CDTF">2024-09-17T03:51:17Z</dcterms:modified>
</cp:coreProperties>
</file>