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C277B-A0F3-4ADC-8C63-E366C1E81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ED7CC-7943-4BAA-B943-782F36B8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D6D20-6DC9-4CDC-8AB0-DD6CB520C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63788-1612-4B01-9242-D71F0FA6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20A78-FFC9-4A0A-87AD-57389F579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776540-81CD-4DC9-9A4C-180D6612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DAEE7-3D99-4BD0-99DE-8EC3290F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E85FB-EA44-4A48-AB5A-EA0C647CA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A812C-A71D-407E-B303-2C82CC949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CE669-AECF-4F9A-8279-6E501A0A1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AE2C1-F240-4D38-9AB7-3DDF4AE0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203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8" r="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颌下囊肿是指在颌下区域发生的囊性肿物，通常由液体或半固体物质填充。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颌下囊肿可分为牙源性囊肿和非牙源性囊肿，牙源性囊肿主要由牙齿感染引起，非牙源性囊肿则与腺体、淋巴结等其他组织病变有关。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24" r="15024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颌下囊肿的病因较为多样，主要包括牙齿感染、腺体阻塞、淋巴结炎症等。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颌下囊肿的形成通常与炎症、创伤、发育异常等因素有关，这些因素导致颌下区域的组织液或半固体物质积聚，形成囊性肿物。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颌下囊肿的典型表现为颌下区域的无痛性肿块，随着病情发展，肿块可能逐渐增大，并伴随压迫症状，如疼痛、吞咽困难等。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颌下囊肿的诊断主要依靠临床表现和影像学检查，如超声、CT等。通过影像学检查可以明确囊肿的位置、大小、与周围组织的关系等信息，有助于指导治疗方案的选择。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如布洛芬、吲哚美辛等，可缓解疼痛和肿胀。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非甾体消炎药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对于合并感染的囊肿，医生会开具适当的抗生素进行治疗。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在某些情况下，医生可能会使用激素类药物来缩小囊肿。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02" b="15402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颌下囊肿的手术治疗通常采用囊肿刮治术或切除术。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手术过程需要在口腔颌面外科的全身麻醉下进行，通过在下颌骨下缘做切口，暴露囊肿并进行摘除或切除。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手术后一般需要加压包扎，并给予适当的抗生素和止痛药以预防感染和缓解疼痛。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激光治疗可用于小型囊肿的治疗，通过激光的热效应使囊肿壁组织炭化、结痂、机化，最终达到消除囊肿的目的。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冷冻治疗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冷冻治疗通过液氮的低温作用使囊肿壁组织坏死、脱落，从而达到治疗目的，但复发率较高。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颌下囊肿的护理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https://d.book118.com/888132036115006034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2024-09-13T06:31:47.991</cp:lastPrinted>
  <dcterms:created xsi:type="dcterms:W3CDTF">2024-09-12T22:31:48Z</dcterms:created>
  <dcterms:modified xsi:type="dcterms:W3CDTF">2024-09-12T22:31:49Z</dcterms:modified>
</cp:coreProperties>
</file>