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BD572-CBA7-4176-A197-1770F390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52DBF-B618-4891-8B4F-94A790353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E4CA9-7E73-48DA-ADB8-BEE847A3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29E89-5C98-424C-A1EB-7207D608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D4FB8-0296-4E0F-9834-20940C93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DC9ED-B27B-487B-A8F9-CBCBF5856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B9EBF-C482-4595-A628-8C5C09E6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E7A80-23A3-442B-8E76-8416FB65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60DD5-93D1-44A3-B99C-3BAD5F733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F32F0-EAE6-4BD5-A355-A78FE6A5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9DD74-EB20-4F1C-868B-38FF09918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3020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领导力-管理者的领导方式解说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管理者角色定位与职责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不同类型领导方式解析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情境因素对领导方式选择影响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有效沟通技巧在领导力中运用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团队建设与激励策略设计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26" b="4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领导力定义与内涵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通过自身行为、语言和决策，影响团队成员实现共同目标。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领导力涵盖多个方面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包括沟通能力、决策能力、团队协作能力、创新能力等。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领导力与职位无关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任何人都可以发挥领导力，不论其在组织中的地位如何。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优秀领导者能够清晰地阐述组织或团队的愿景和目标，激发团队成员的共鸣和热情。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明确的愿景和目标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强烈的责任感和使命感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卓越的沟通能力和倾听技巧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强大的决策能力和应变能力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对组织、团队和成员承担应有的责任，将使命感融入日常工作中。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善于与团队成员沟通交流，倾听他们的意见和建议，促进信息共享和思想碰撞。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在复杂多变的环境中，迅速做出明智的决策，并灵活调整策略以应对各种挑战。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通过有效的领导，增强团队成员之间的互信和协作，提高团队整体执行力和应对能力。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提升团队凝聚力和执行力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鼓励团队成员积极创新，推动企业不断变革以适应市场环境和客户需求的变化。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促进企业创新和变革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通过优化资源配置、改进业务流程、提升产品质量等方式，提高企业整体绩效和市场竞争力。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提高企业绩效和竞争力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通过言传身教、制度规范等方式，塑造积极向上的企业文化和价值观，引领企业健康发展。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塑造企业文化和价值观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领导力对企业发展影响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管理者角色定位与职责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管理者的角色转变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随着组织发展和变革，管理者需要适应不同阶段的角色转变，如从执行者到规划者、从监督者到教练等。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领导者与管理者的区别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明确领导者在设定愿景、激励员工等方面的职责，以及管理者在计划、组织、协调和控制等方面的职能。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管理者的影响力来源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了解并掌握职位权力、个人魅力、专业知识等在管理者影响力中的作用。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管理者角色认知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制定岗位职责说明书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明确各岗位的职责、权限、工作要求等，确保员工对自己的工作有清晰的认识。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落实岗位职责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通过培训、指导、监督等方式，确保员工能够按照岗位职责要求开展工作。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定期对岗位职责进行评估，根据组织发展和员工能力变化进行相应调整。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提升跨部门沟通能力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通过培训、团队建设等方式提高员工的跨部门沟通能力，化解冲突，促进合作。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跨部门问题解决与决策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在跨部门协作中遇到问题时，能够迅速响应并协调各方资源解决问题，确保组织整体利益最大化。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建立跨部门协作机制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明确各部门之间的协作关系和工作流程，确保信息畅通、资源共享。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269" r="1226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不同类型领导方式解析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14" r="204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390" r="163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民主式领导风格特点及适用场景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鼓励团队成员参与决策过程，注重平等、开放和沟通。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适用于团队成员具备较高素质和能力，且问题复杂、需要集思广益的情况。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能够激发团队成员的积极性和创造力，提高决策质量和执行效率。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可能导致决策过程缓慢，不适用于紧急情况下的快速决策。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指令式领导风格优缺点分析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能够迅速、明确地传达领导者的意图和要求，确保团队成员按照既定计划执行任务。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适用于团队成员经验不足、能力有限或任务紧急、需要快速执行的情况。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容易抑制团队成员的积极性和创造力，导致团队成员缺乏自主性和责任感。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长期采用指令式领导风格可能导致团队成员产生依赖性和抵触情绪，影响团队士气和凝聚力。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教练式领导风格实践应用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600" b="260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806" r="58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63" b="13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耐心倾听团队成员的意见和建议，理解他们的需求和困难。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通过提问和引导的方式，帮助团队成员发现问题、分析问题并找到解决方案。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鼓励团队成员积极参与、充分表达观点，并在他们遇到困难时给予支持和帮助。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及时给予团队成员反馈和指导，帮助他们总结经验教训，提高能力和水平。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https://d.book118.com/888133020136006035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2024-09-14T22:33:46.341</cp:lastPrinted>
  <dcterms:created xsi:type="dcterms:W3CDTF">2024-09-14T14:33:46Z</dcterms:created>
  <dcterms:modified xsi:type="dcterms:W3CDTF">2024-09-14T14:33:48Z</dcterms:modified>
</cp:coreProperties>
</file>