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15166A1-ED1C-4F52-A921-1E796A77B23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A0324-2471-4D93-B760-B9B105E67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9FA07-D46B-4042-95BA-3C0205AA9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CDB2D-3EC7-4E9D-B31D-5F4AB4D3B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0BF92-F9CA-42E8-BDD3-F9BE31413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CFCE46-FBA9-430D-A7C4-86F674408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E0FCA1-930E-4E4A-9226-F8171ABB8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63BAC1-443A-4352-92CB-64E3891FF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671E6-342B-4AA9-B338-82FF57B4D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31274-4D36-4996-BC2B-3F570F806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5B902-B734-4451-9889-B02AA68DA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D2E02-A4FA-435D-BD2A-DC8989C00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51B0B63-69C6-4028-A06B-82FDEAFE25D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7E4354D-E46A-4740-809D-557AB6BF430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3405114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安全生产管理体系运行效率评估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安全生产管理体系建立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安全风险评估与控制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安全生产管理体系运行效率评估指标体系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安全生产管理体系运行效率评估工具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https://d.book118.com/888134051142006047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安全生产管理体系运行效率评估</vt:lpstr>
      <vt:lpstr>目录</vt:lpstr>
      <vt:lpstr>第1章 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2024-09-29T10:52:14.887</cp:lastPrinted>
  <dcterms:created xsi:type="dcterms:W3CDTF">2024-09-29T02:52:14Z</dcterms:created>
  <dcterms:modified xsi:type="dcterms:W3CDTF">2024-09-29T02:52:16Z</dcterms:modified>
</cp:coreProperties>
</file>