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B3FD5-065E-4D77-A401-E91D96301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83124-96C3-4988-966C-81448BE12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CDE08D-DE8B-4198-B31B-E75074E04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8F7A1-B90F-447D-BDC9-EB4018C6F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529166-2834-4C48-B772-4454E1FEF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68EFA4-C95F-40EA-9923-5E6DC8BBE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0E4BF5-C3D2-4B5F-86C7-96E400949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2BF076-D693-4888-B0EA-C47D919F8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F3BB19-D43B-46CC-AC77-F0BD16458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07D83-51FF-4BB5-8993-99490A9DE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F99B84-D525-4C22-B121-BFCE8BC37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35005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小儿骨折对位护理\n## 1.小儿骨折概述及原因分析\n### 1.1小儿骨折的定义与分类\n### 1.2小儿骨折的常见原因\n### 1.3小儿骨折的发病率与影响因素\n## 2.小儿骨折的诊断与治疗方法\n### 2.1小儿骨折的诊断方法\n### 2.2小儿骨折的治疗方法\n### 2.3小儿骨折的治疗原则与注意事项\n## 3.小儿骨折对位护理的概念与重要性\n### 3.1小儿骨折对位护理的定义与作用\n### 3.2小儿骨折对位护理的重要性\n### 3.3小儿骨折对位护理的伦理与法律依据\n## 4.小儿骨折对位护理的实施方法与技巧\n### 4.1小儿骨折对位护理的基本步骤与方法\n### 4.2小儿骨折对位护理的技巧与注意事项\n### 4.3小儿骨折对位护理的评估与反馈\n## 5.小儿骨折对位护理的常见问题与对策\n### 5.1小儿骨折对位护理过程中可能遇到的问题\n### 5.2针对小儿骨折对位护理问题的对策\n### 5.3小儿骨折对位护理的并发症预防与处理\n## 6.小儿骨折对位护理的案例分析与实践\n### 6.1小儿骨折对位护理的成功案例分析\n### 6.2小儿骨折对位护理的失败案例分析\n### 6.3小儿骨折对位护理的实践与经验总结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小儿骨折对位护理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小儿骨折概述及原因分析</a:t>
            </a:r>
            <a:endParaRPr/>
          </a:p>
        </p:txBody>
      </p:sp>
      <p:sp>
        <p:nvSpPr>
          <p:cNvPr id="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62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定义：小儿骨折是指儿童在生长发育过程中，因外力作用导致的骨骼完整性受损，包括骨折、脱臼、扭伤等损伤。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骨折：骨骼连续性中断，分为不完全骨折和完全骨折。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脱臼：关节头与关节窝失去正常对位关系。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扭伤：肌肉、韧带等软组织损伤，导致关节活动受限。</a:t>
                </a:r>
                <a:endParaRPr/>
              </a:p>
            </p:txBody>
          </p:sp>
        </p:grpSp>
        <p:grpSp>
          <p:nvGrpSpPr>
            <p:cNvPr id="16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分类：根据骨折部位、骨折类型和骨折程度进行分类。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部位：上肢、下肢、脊柱、骨盆等。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类型：横断骨折、斜骨折、螺旋骨折、粉碎性骨折等。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程度：轻度骨折、中度骨折、重度骨折。</a:t>
                </a:r>
                <a:endParaRPr/>
              </a:p>
            </p:txBody>
          </p:sp>
        </p:grpSp>
      </p:grp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小儿骨折的定义与分类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0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1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小儿骨折的常见原因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2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意外伤：如摔倒、碰撞、压伤等，是小儿骨折的主要原因。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摔倒：小儿行走不稳，容易摔倒导致骨折。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碰撞：玩耍时与其他孩子碰撞，导致骨折。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压伤：家长疏忽，导致小儿被重物压伤。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疾病因素：如病理性骨折、骨发育不良等。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病理性骨折：患有骨骼疾病，如肿瘤、感染等，导致骨折。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骨发育不良：先天性或遗传性骨骼发育异常，如先天性髋关节脱位、骨折等。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过度活动：如运动过度、舞蹈训练等，导致疲劳性骨折。</a:t>
            </a:r>
            <a:endParaRPr/>
          </a:p>
        </p:txBody>
      </p:sp>
      <p:cxnSp>
        <p:nvCxnSpPr>
          <p:cNvPr id="173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7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发病率：小儿骨折发病率较高，约占儿童疾病的5%~10%。</a:t>
                </a:r>
                <a:endParaRPr/>
              </a:p>
            </p:txBody>
          </p:sp>
          <p:sp>
            <p:nvSpPr>
              <p:cNvPr id="18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年龄：不同年龄段的小儿骨折发病率不同，以3~8岁儿童为高峰。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性别：男孩发病率略高于女孩。</a:t>
                </a:r>
                <a:endParaRPr/>
              </a:p>
            </p:txBody>
          </p:sp>
          <p:sp>
            <p:nvSpPr>
              <p:cNvPr id="18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影响因素：遗传、环境、生活习惯等。</a:t>
                </a:r>
                <a:endParaRPr/>
              </a:p>
            </p:txBody>
          </p:sp>
          <p:sp>
            <p:nvSpPr>
              <p:cNvPr id="18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遗传：家族遗传史，如患有骨骼疾病，容易导致骨折。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环境：生活环境、气候条件等，如潮湿、寒冷环境容易导致骨折。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生活习惯：运动习惯、饮食习惯等，如过度运动、营养不良等容易导致骨折。</a:t>
                </a:r>
                <a:endParaRPr/>
              </a:p>
            </p:txBody>
          </p:sp>
          <p:sp>
            <p:nvSpPr>
              <p:cNvPr id="18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小儿骨折的发病率与影响因素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小儿骨折的诊断与治疗方法</a:t>
            </a:r>
            <a:endParaRPr/>
          </a:p>
        </p:txBody>
      </p:sp>
      <p:sp>
        <p:nvSpPr>
          <p:cNvPr id="19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8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临床表现：局部疼痛、肿胀、活动受限等。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疼痛：骨折部位疼痛，活动后加重。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肿胀：骨折部位肿胀，皮肤紧张。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活动受限：关节活动受限，不能正常活动。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3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影像学检查：如X光、CT、MRI等。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X光：检查骨折部位，了解骨折类型和程度。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CT：三维重建，详细了解骨折情况。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MRI：检查关节、韧带等软组织损伤。</a:t>
                </a:r>
                <a:endParaRPr/>
              </a:p>
            </p:txBody>
          </p:sp>
          <p:pic>
            <p:nvPicPr>
              <p:cNvPr id="20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实验室检查：如血常规、生化检查等。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血常规：了解是否有感染、出血等。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生化检查：了解肝肾功能、电解质等，指导治疗。</a:t>
                </a:r>
                <a:endParaRPr/>
              </a:p>
            </p:txBody>
          </p:sp>
          <p:pic>
            <p:nvPicPr>
              <p:cNvPr id="21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小儿骨折的诊断方法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保守治疗：适用于轻度骨折、稳定性骨折等。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骨折复位：手法或手术将骨折部位恢复正常位置。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固定：使用石膏、夹板、支具等固定骨折部位。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药物治疗：消炎止痛、促进愈合等药物治疗。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手术治疗：适用于重度骨折、不稳定骨折等。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内固定：手术植入钢板、钢钉等内固定物。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外固定：手术使用支架、牵引等外固定方法。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关节置换：对于关节严重损伤，可行关节置换术。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小儿骨折的治疗方法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治疗原则：早期诊断、早期治疗、个体化治疗。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早期诊断：及时发现骨折，避免延误治疗。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早期治疗：骨折后尽快治疗，减少并发症。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个体化治疗：根据患儿具体情况，选择合适的治疗方法。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注意事项：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遵循医疗原则，确保患儿安全。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密切观察患儿病情，及时调整治疗方案。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注重康复训练，提高治疗效果。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小儿骨折的治疗原则与注意事项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900"/>
              <a:t>小儿骨折对位护理的概念与重要性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小儿骨折对位护理的定义与作用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2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定义：小儿骨折对位护理是指在骨折治疗过程中，通过对骨折部位进行有效固定、调整和对位，促进骨折愈合，恢复关节功能的一种护理方法。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有效固定：使用石膏、夹板、支具等固定骨折部位，防止骨折移位。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调整和对位：通过手法或手术将骨折部位恢复正常位置，保证骨折愈合。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促进愈合：通过药物治疗、物理治疗等方法，促进骨折愈合。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作用：提高骨折愈合率，减少并发症，恢复关节功能。</a:t>
            </a:r>
            <a:endParaRPr/>
          </a:p>
        </p:txBody>
      </p:sp>
      <p:cxnSp>
        <p:nvCxnSpPr>
          <p:cNvPr id="13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小儿骨折对位护理的重要性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提高愈合率：通过有效的对位护理，减少骨折移位，提高骨折愈合率。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骨折移位：骨折部位未得到有效固定，导致骨折移位，影响愈合。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对位护理：通过有效固定和调整，避免骨折移位，提高愈合率。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减少并发症：对位护理有助于减少感染、骨折不连等并发症。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感染：骨折部位感染，影响愈合。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骨折不连：骨折愈合不良，导致骨折不连。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恢复关节功能：对位护理有助于恢复关节功能，提高患儿生活质量。</a:t>
            </a:r>
            <a:endParaRPr/>
          </a:p>
        </p:txBody>
      </p:sp>
      <p:cxnSp>
        <p:nvCxnSpPr>
          <p:cNvPr id="1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尊重患儿权益：遵循医疗原则，确保患儿安全。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关注心理健康：关注患儿心理状态，给予心理疏导和支持。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人文关怀：关爱患儿，提供温馨、舒适的护理环境。</a:t>
                </a:r>
                <a:endParaRPr/>
              </a:p>
            </p:txBody>
          </p:sp>
          <p:sp>
            <p:nvSpPr>
              <p:cNvPr id="2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伦理依据：尊重患儿权益，关注患儿心理健康，提供人文关怀。</a:t>
                </a:r>
                <a:endParaRPr/>
              </a:p>
            </p:txBody>
          </p:sp>
          <p:sp>
            <p:nvSpPr>
              <p:cNvPr id="2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遵守法律法规：遵循医疗法律法规，规范护理行为。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保障患儿权益：维护患儿知情权、隐私权等，保障患儿权益。</a:t>
                </a:r>
                <a:endParaRPr/>
              </a:p>
            </p:txBody>
          </p:sp>
          <p:sp>
            <p:nvSpPr>
              <p:cNvPr id="2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法律依据：遵守相关法律法规，规范护理行为，保障患儿权益。</a:t>
                </a:r>
                <a:endParaRPr/>
              </a:p>
            </p:txBody>
          </p:sp>
          <p:sp>
            <p:nvSpPr>
              <p:cNvPr id="3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小儿骨折对位护理的伦理与法律依据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https://d.book118.com/888135005005006036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小儿骨折对位护理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2024-09-15T02:38:36.784</cp:lastPrinted>
  <dcterms:created xsi:type="dcterms:W3CDTF">2024-09-14T18:38:36Z</dcterms:created>
  <dcterms:modified xsi:type="dcterms:W3CDTF">2024-09-14T18:38:38Z</dcterms:modified>
</cp:coreProperties>
</file>