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DB7FC2-8569-4FAF-981A-3FCF88D43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4D2BD-8E6C-4898-8110-4DF3A9A75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1DC3C-CD29-4144-B977-8F6120ED3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F3986-68B4-46F4-8673-25CE23FC6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C9747F-712D-4A8F-8BB5-8E68A4D03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77BFAE-2A9B-4594-84B2-B07213E91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DF7BB7-16EF-4B9D-8E3F-70237BCD4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D6173-E9E2-41FD-8A6E-E9AE15D5D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83E1B4-A727-4E17-8471-606D8B321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9F228-DE82-4AB6-8083-5E94445E4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B7E5E-4E96-458F-B761-349353D8C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3504102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中医诊断学课件-第一章望诊-第五节舌诊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舌头的生理结构与功能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舌诊的理论基础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常见舌象及其意义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舌诊的临床应用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舌诊概述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舌诊是中医诊断学中的一种重要方法，通过对舌头的形态、颜色、舌苔等观察，判断疾病的原因、性质和程度。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舌诊是中医临床诊断中的重要手段之一，对于疾病的早期发现、预防和治疗具有重要意义。通过舌诊，可以及早发现疾病的征兆，为后续治疗提供依据，有助于提高治愈率和患者康复。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舌诊的重要性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舌诊的定义与重要性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观察舌头的形态、颜色、舌苔等，可以采用自然光或灯光照明，注意不要在强光或暗光下进行观察。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观察舌诊时应避免干扰因素，如食物、药物等影响观察结果；同时，也要注意不要过度紧张或疲劳，以免影响舌头的正常生理状态。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舌诊的方法与注意事项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舌诊作为中医诊断的重要手段，有着悠久的历史和丰富的经验积累。古代中医通过长期实践和总结，形成了较为完善的舌诊理论和方法。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医学的进步和科学技术的不断发展，舌诊研究也在不断深入和完善。现代医学对于舌头结构和功能的认识更加深入，同时也为舌诊研究提供了更多的科学方法和手段。未来，舌诊将继续发挥其在临床诊断和治疗中的作用，为人类健康事业作出更大的贡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舌诊的历史与发展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舌头的生理结构与功能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舌头的表面结构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舌头表面由粘膜和粘膜下层组织构成，舌头上布满了味蕾，能够感知食物的味道。舌头表面还有许多乳头状突起，称为舌乳头，具有感受触觉和温度的功能。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舌头的肌肉结构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舌头主要由横纹肌组成，通过舌肌的收缩和舒张，能够改变舌头的形状和位置，从而改变发音和咀嚼等功能。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舌头的解剖结构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舌头上的味蕾能够感知食物的味道，将味觉信号传递给大脑，从而影响食欲和消化功能。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452" r="1345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味觉功能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舌头能够改变形状和位置，发出不同的声音，从而形成语言和语音。舌头是人类语言和语音形成的器官之一。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语言和发音功能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舌头能够将食物放在牙齿之间进行咀嚼，方便食物的吞咽和消化。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咀嚼功能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舌头的功能与作用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470" b="1247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118" b="1211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舌头的正常表现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颜色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正常舌头的颜色应该是淡红色或粉红色，表面湿润，没有异常斑点或溃疡。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正常舌头的形状应该是扁平、柔软、有弹性的，表面没有硬结或突起物。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正常舌头的功能应该是灵敏的，能够感知食物的味道和触觉，同时能够灵活地改变形状和位置，发出清晰的语言和语音。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舌诊的理论基础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舌与脏腑经络的关系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舌与心、肝、脾、肺、肾等脏腑以及经络系统密切相关，通过观察舌象可以了解脏腑功能状态。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舌象反映脏腑病变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舌象的变化可以反映脏腑的病理变化，如舌质红、苔黄厚腻等可能提示心火旺盛或脾胃湿热。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脏腑经络理论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舌象的变化可以反映气血的充盈和运行状态，如舌质淡白、脉细弱可能提示气血不足。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舌象与气血关系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舌象的变化可以反映津液的盈亏和输布状态，如舌苔干燥、口渴可能提示体内津液不足。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舌象与津液关系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气血津液理论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https://d.book118.com/888135041025006035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2024-09-13T21:09:32.997</cp:lastPrinted>
  <dcterms:created xsi:type="dcterms:W3CDTF">2024-09-13T13:09:33Z</dcterms:created>
  <dcterms:modified xsi:type="dcterms:W3CDTF">2024-09-13T13:09:35Z</dcterms:modified>
</cp:coreProperties>
</file>