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1DD87-597A-4257-9B16-023B6796E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4DBC5-AF7E-4490-9C37-31AF25BE9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89754-F6A6-4627-B25C-92411ABF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B8A8E-C6D8-49B5-8F9E-2DEAB3985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535FC-2B91-4703-BFF3-EED107C5B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18887-FB59-4A82-B3EA-51328B79D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C5F622-D3F5-446B-BA44-CBF465161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837A2-A0DF-48C8-996B-583B74A7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4AC3E-DD07-4DAE-B757-607F9BBBC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B3A41-F7C7-4C34-887F-D2CD4B658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88871-8D38-4882-AABC-0FCDFDB36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5046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智能科技行业的市场推广策略及营销制度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产品推广与销售渠道拓展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营销活动创意与执行方案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营销团队组建与激励机制设计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3" r="325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3" r="325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智能科技行业是指利用人工智能、大数据、云计算等先进技术，为各行业提供智能化解决方案和服务的产业。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技术驱动、创新性强、跨界融合、高附加值。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智能科技行业概述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智能科技行业市场规模逐年扩大，其中人工智能市场规模增长尤为迅速。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随着技术的不断进步和应用场景的拓展，智能科技行业市场规模将持续高速增长。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48" r="258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智能科技行业竞争激烈，国内外众多企业纷纷布局，形成了多元化竞争的格局。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包括互联网巨头、传统IT企业、创业公司等，如谷歌、亚马逊、微软、IBM、百度、阿里巴巴、腾讯等。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政府对智能科技行业给予高度关注，出台了一系列相关政策法规，如《新一代人工智能发展规划》、《促进大数据发展行动纲要》等。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政策法规对智能科技行业的发展具有重要影响，包括推动技术创新、促进产业融合、加强数据安全保护等方面。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选择具有增长潜力和创新空间的行业，如人工智能、大数据、云计算等。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关注目标市场的规模，包括潜在用户数量、市场规模及增长率等。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分析目标市场的竞争状况，寻找差异化竞争优势。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深入了解目标用户群体，包括年龄、性别、职业、地域等特征。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通过市场调研和数据分析，挖掘用户的真实需求和痛点。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研究消费者的购买决策过程，了解他们对智能科技产品的认知和态度。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突出产品独特的功能和性能，与竞争对手形成对比。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提供优质的售前、售中和售后服务，提升客户体验。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塑造独特的品牌形象和口碑，增强消费者信任感。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产品差异化定位策略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根据消费者需求、行业特点等因素，将目标市场细分为不同的子市场。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对每个子市场的潜力进行评估，包括市场规模、增长率、竞争状况等。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根据评估结果，对子市场进行优先级排序，确定重点投入的市场领域。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目标市场细分及优先级排序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强调品牌在技术、产品、服务等方面的创新，突出其与竞争对手的差异化优势。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塑造品牌稳健、可信赖的形象，提升客户对品牌的信任度和忠诚度。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凸显品牌在人工智能、机器学习等领域的专业能力和领先水平。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品牌核心价值提炼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明确品牌的目标受众、行业地位及品牌调性，塑造独特且易于识别的品牌形象。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包括标志、标准字、标准色等视觉元素的设计，以及在不同媒介上的应用和呈现，确保品牌形象的一致性和辨识度。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视觉识别系统设计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品牌形象塑造及视觉识别系统设计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线上线下传播渠道选择及布局规划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利用社交媒体、搜索引擎、行业网站等线上平台，进行品牌宣传、内容营销和互动推广。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线上传播渠道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参加行业展会、举办品牌活动、与合作伙伴共同推广等，提升品牌在行业内的知名度和影响力。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线下传播渠道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https://d.book118.com/888135046017006027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2024-09-04T18:17:57.361</cp:lastPrinted>
  <dcterms:created xsi:type="dcterms:W3CDTF">2024-09-04T10:17:57Z</dcterms:created>
  <dcterms:modified xsi:type="dcterms:W3CDTF">2024-09-04T10:17:59Z</dcterms:modified>
</cp:coreProperties>
</file>