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5DEDC-EF8B-4D47-9BD4-11EF55F38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1AB88-FF5A-437A-952B-C37F5ED3D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27B2D-FC4C-47E8-B640-32F0A58B6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5FE74-68F9-4A24-BAB7-A19E9A5E6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43BC67-80D7-4059-9235-E71B2DC76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3AD65E-8495-4D7F-9A0A-AC6391FD1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FCE686-4CD9-4D96-8283-A2FC4C399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E399F-32BE-44E0-86D3-23E1D7417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3E327-6724-4A21-AC87-40A953761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F26F1-D5F2-4881-9626-78B957435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34C6F-F8BF-406C-A2E3-D3F3A6BFC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3511610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安全管理办法中的检测与监控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安全检测与监控的重要性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安全检测与监控的方法和手段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安全检测与监控的实施步骤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安全检测与监控的案例分析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安全检测与监控的挑战和对策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通过检测与监控，及时发现潜在的安全隐患，防止事故发生，保障生产过程的顺利进行。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履行法律法规要求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通过对生产过程中的关键参数进行实时监控，及时调整生产流程，提高生产效率和产品质量。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遵守国家和地方相关安全生产法律法规，确保企业合法合规经营。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1" b="2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本办法适用于企业内部各个生产环节、设备设施以及员工的安全管理。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企业内部所有员工，包括生产人员、技术人员、管理人员等，都必须遵守本办法的规定。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特定领域的适用性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根据行业特点和企业实际情况，本办法可在特定领域如化工、机械制造、建筑施工等进行适当调整和补充。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安全检测与监控的重要性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通过定期的安全检测与监控，可以及时发现设备、环境或操作中的潜在问题，避免事故的发生。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及时发现潜在的安全隐患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对危险源进行持续、有效的监控，可以在第一时间掌握其变化情况，从而采取相应的措施来降低事故发生的概率。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降低事故发生的概率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在事故发生后，迅速启动应急预案并进行有效的处置，可以最大程度地减少事故造成的损失。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减少事故造成的损失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预防事故和减少损失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458" r="16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提升企业整体安全管理水平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企业将安全检测与监控作为常规工作来开展，可以不断提升自身的安全管理水平，增强企业的竞争力。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通过安全检测与监控，可以发现管理制度中存在的漏洞和不足之处，为完善安全管理制度提供依据。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定期的安全检测与监控可以强化员工的安全意识，使其更加重视安全生产，自觉遵守安全操作规程。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提高安全管理水平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安全是企业发展的前提和基础，只有保障安全生产，企业才能实现可持续发展。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保障企业安全生产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积极开展安全检测与监控工作，可以展示企业对社会责任的担当，提高企业的社会形象和声誉。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提高企业社会形象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通过安全检测与监控，可以降低事故发生的概率和损失，从而减少企业的安全成本，增加企业的经济效益。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增加企业经济效益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安全检测与监控的方法和手段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常规检测与监控方法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对设备、系统、环境等进行定期巡视和检查，以及时发现潜在的安全隐患。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专项检测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针对特定设备或系统进行的深入检测，如电气安全检测、消防安全检测等。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人工监控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通过专业人员对关键设备和系统进行实时监控，以便及时响应和处理异常情况。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智能化检测与监控技术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通过对监测数据进行处理和分析，发现异常情况和潜在风险。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远程监控技术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利用网络技术实现远程对设备、系统的实时监控和故障诊断。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利用传感器对设备状态、环境参数等进行实时监测和数据采集。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委托具有专业资质和经验的第三方检测机构进行安全检测和评估。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专业检测机构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购买专业的安全监控服务，由服务提供商提供24小时不间断的监控和报警服务。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安全监控服务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聘请行业专家对安全管理体系进行评估和指导，提出改进意见和建议。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专家咨询与评估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第三方检测与监控服务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安全检测与监控的实施步骤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确定检测与监控的目标和范围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明确需要检测与监控的资产、系统、网络等范围，以及需要达到的安全标准和要求。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制定检测与监控策略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根据目标和范围，制定相应的检测与监控策略，包括检测频率、监控方式、数据处理和分析方法等。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分配资源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为实施检测与监控计划分配必要的资源，包括人员、时间、资金等。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制定检测与监控计划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https://d.book118.com/888135116100006037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2024-09-17T13:24:13.214</cp:lastPrinted>
  <dcterms:created xsi:type="dcterms:W3CDTF">2024-09-17T05:24:13Z</dcterms:created>
  <dcterms:modified xsi:type="dcterms:W3CDTF">2024-09-17T05:24:15Z</dcterms:modified>
</cp:coreProperties>
</file>