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AF06-D668-4CB2-B627-847864A0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6F77C-9942-470D-BABE-623C7636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9FE66-976B-461D-8AF4-F8117118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DA64B-61F1-448E-B0D2-DD6C624D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19062-B465-4C9B-94FC-BE7F9C0E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FB8EC7-DDBB-4D6C-B888-EE5983B4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971C0-CF80-4643-876A-566ADD06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BAFC8-890B-4606-B97E-C0FC9FB7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419A0-D688-420B-AE2D-BD2A5FEA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79C5-6241-4320-AE62-648C93508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D1A3C-F4E0-4956-B543-18363A5B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8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5135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培养高效售后工程师的服务能力考核方案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监督与反馈机制建立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考核方案背景与目标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售后工程师服务现状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服务水平参差不齐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不同售后工程师在技能、经验和态度上存在差异，导致服务水平不稳定。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响应速度慢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部分售后工程师对客户问题的响应不够迅速，影响客户满意度。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解决问题的能力有限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一些复杂问题或技术难题无法得到及时有效的解决。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通过考核激励售后工程师提升技能和服务质量，实现服务标准化和规范化。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增强问题解决能力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建立快速响应机制，确保客户问题得到及时处理和解决。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培养售后工程师解决复杂问题和应对技术挑战的能力。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考核方案制定目的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预期成果与效益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优质、高效的服务将提升客户满意度，增强客户忠诚度。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优秀的售后服务是企业形象的重要组成部分，有助于树立良好口碑。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满意的客户更有可能推荐产品或服务给其他人，从而带动业务增长。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通过提高服务效率和质量，可以降低售后成本，提高企业盈利能力。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降低售后成本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考核内容与标准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考核售后工程师是否熟练掌握产品知识、技术原理和维修技能。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评估工程师在面对复杂问题时，能否迅速分析并提出有效解决方案的能力。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考察工程师与团队成员的沟通协调能力，以及在团队中发挥作用的情况。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服务技能考核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评估工程师是否具备以客户为中心的服务意识，能否主动关心客户需求。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考核工程师与客户沟通时的表达能力、倾听能力和理解能力。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考察工程师在面对客户投诉或困难时，能否保持冷静、耐心和友好的态度。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服务态度考核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处理速度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考核工程师处理问题的速度，包括故障诊断、维修和测试等环节。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评估工程师在接到客户请求后，能否在规定时间内做出响应。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一次性解决率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统计工程师在首次接触客户问题时，能够一次性解决的比例。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服务效率考核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通过客户调查或反馈，评估工程师提供的服务质量是否达到客户期望。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服务质量评价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了解客户对工程师解决问题的方式和结果的满意程度。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综合评价工程师在服务态度、技能和效率等方面的表现，以及客户对服务的整体感受。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整体服务满意度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通过笔试或在线考试形式，测试售后工程师对产品知识、技术原理、服务流程等的掌握程度。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模拟真实售后场景，要求售后工程师在规定时间内完成故障诊断、维修、调试等操作，评估其实际操作能力。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实操考核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收集客户对售后工程师服务的评价，了解客户满意度及工程师的服务态度、响应速度等。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考核前培训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实施考核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考核结果汇总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明确考核目标、时间、地点、参与人员等要素，确保考核顺利进行。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对参与考核的售后工程师进行必要的培训，提高其技能水平和应变能力。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按照考核计划进行理论考试、实操考核和客户满意度调查。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统计各项考核成绩，对售后工程师的服务能力进行综合评价。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https://d.book118.com/888135135062006036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2024-09-15T19:03:43.891</cp:lastPrinted>
  <dcterms:created xsi:type="dcterms:W3CDTF">2024-09-15T11:03:43Z</dcterms:created>
  <dcterms:modified xsi:type="dcterms:W3CDTF">2024-09-15T11:03:46Z</dcterms:modified>
</cp:coreProperties>
</file>