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5AA28F-BC5C-4A4A-BB03-D12B86304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C81BC-3559-4EC9-B98A-66AB94480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A68F03-17F1-4C06-9686-5CC5AADCB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ACDE78-C3A1-4C2F-9CDD-E94AB13EE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66411B-E41E-4E30-A35A-7AF3F77CC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DEF4DE-CA56-42EA-B37F-DCCEAA117C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48AA31-A426-4982-8CE0-DCDA136837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8F6E58-3AD2-46CB-8EAC-B6EA334461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0B241-497C-4BFE-BD99-0B6B6766A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583B8-3016-4807-9825-B86DC3A57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0B6EF-6F83-42E3-AD50-E0F77ACA1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36020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工程无损检测课件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无损检测概述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无损检测技术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无损检测流程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无损检测案例分析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无损检测概述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特点</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无损检测是指在不影响或尽可能少影响被检测对象使用性能的前提下，采用射线、超声、红外、电磁等原理，对其内部、表面或近表面的缺陷、物理特性、化学特性进行检测的技术。</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无损检测具有非破坏性、全面性、实时性等特点，能够快速准确地检测出被检测对象是否存在缺陷，为产品质量控制、维护和科学研究提供重要的技术支持。</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通过无损检测，可以在生产过程中及时发现并处理缺陷，提高产品质量和可靠性，减少产品故障和召回。</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提高产品质量</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对于一些高风险领域，如航空航天、核工业、压力容器等，无损检测是保障设备安全运行的重要手段，能够预防重大事故的发生。</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保障安全生产</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通过定期进行无损检测，可以及时发现潜在的缺陷和故障，避免设备在运行过程中发生突发故障，降低维修和更换成本。</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降低维护成本</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制造业</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在制造业中，无损检测广泛应用于产品质量控制和产品性能检测，如金属铸件、焊接件、复合材料等。</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航空航天</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航空航天领域对产品质量和安全性要求极高，无损检测在飞机和火箭的制造和维护中发挥着重要作用。</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核工业</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核工业中的压力容器、管道等设备需要定期进行无损检测，以确保其安全运行，避免放射性物质泄漏。</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石油化工</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石油化工领域的设备通常在高压力、高温、腐蚀等恶劣环境下运行，无损检测能够及时发现设备内部的缺陷和损伤，保障生产安全。</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无损检测技术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高效、准确、应用广泛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超声检测技术利用高频声波在物体中的传播和反射特性，检测材料内部是否存在缺陷或异常。由于其高效、准确且应用广泛，超声检测已成为无损检测领域中最常用的方法之一。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469" r="26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超声检测技术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直观、高精度、对人体有害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射线检测技术利用不同材料对射线的吸收和穿透程度不同，通过观察穿透物体的射线照片来判断是否存在缺陷。该方法直观、高精度，但使用时需注意对人体有害。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操作简便、适用于铁磁性材料、局限性较大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磁粉检测技术利用铁磁性材料在磁场中被磁化后，若存在缺陷则会导致磁场发生变化，从而吸引磁粉形成磁痕，通过观察磁痕判断是否存在缺陷。该方法操作简便，适用于铁磁性材料，但对非铁磁性材料或非导磁材料不适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磁粉检测技术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非接触、快速、对导电材料敏感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涡流检测技术利用交变磁场在导体中产生感应电流，若导体存在缺陷或异常，则感应电流发生变化，通过检测这种变化来判断是否存在缺陷。该方法非接触、快速，对导电材料敏感，但对非导电材料不适用。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涡流检测技术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https://d.book118.com/888136020076006043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2024-09-23T05:12:24.536</cp:lastPrinted>
  <dcterms:created xsi:type="dcterms:W3CDTF">2024-09-22T21:12:24Z</dcterms:created>
  <dcterms:modified xsi:type="dcterms:W3CDTF">2024-09-22T21:12:26Z</dcterms:modified>
</cp:coreProperties>
</file>