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C545-F82B-44CC-9471-85071701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059EE-9DA2-4664-93C4-497356FA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53C7E-7322-45E9-9E4A-1BD1322F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BC7A9-5893-43EF-A7CE-DD15C4E6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C0535-FB87-4B49-91EC-23A46872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B9759-31DE-4D22-842D-A1944A15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AE913-6CB1-4D3C-8539-5F7439415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3F3C4-535F-40BE-BD0E-16C6E00D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53765-4393-43D5-A8C5-50BB1C90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52B19-0F29-403D-8F33-599FD697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9C81D-CF9F-45FD-AD1D-763E9BF1D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6124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山西大同大学专业分析报告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山西大同大学专业概况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本报告旨在分析山西大同大学的专业设置、教学质量、就业前景等方面，为学校管理层和潜在学生提供决策参考。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高等教育逐渐普及，越来越多的学生有机会接受高等教育。在此背景下，山西大同大学作为一所地方高校，面临着激烈的竞争和挑战。因此，对学校的专业进行全面分析，有助于提升学校的竞争力，满足学生和社会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本报告主要针对山西大同大学的专业设置、教学质量、就业前景等方面进行分析。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由于数据收集的限制，本报告主要基于学校官方发布的数据和相关资料，可能无法涵盖所有相关信息。此外，由于数据来源的差异，部分数据可能存在一定的误差。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山西大同大学专业概况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山西大同大学是一所综合性大学，设有多个学院和研究所，涵盖了文学、理学、工学、法学、经济学、教育学、历史学、管理学、艺术学等多个学科门类。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学校还积极推进新工科、新医科、新农科、新文科建设，开设了智能科学与技术、医学影像技术、动物科学、数据科学与大数据技术等新兴专业。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学校设有本科专业70余个，其中包括汉语言文学、历史学、数学与应用数学、物理学、化学工程与工艺、法学、思想政治教育、教育学、学前教育、体育教育等传统专业。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总体专业设置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该专业旨在培养掌握汉语言文学基本理论、基础知识和基本技能，具有文学修养和鉴赏能力的人才。就业方向包括编辑出版、文化教育等。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汉语言文学专业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该专业旨在培养掌握数学科学的基本理论与基本方法，具备运用数学知识解决实际问题的能力。就业方向包括金融保险、经济贸易等。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数学与应用数学专业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该专业旨在培养掌握物理学的基本理论与方法，具有良好的数学基础和实验技能的人才。就业方向包括科学研究、技术研发等。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物理学专业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热门专业介绍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智能科学与技术专业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该专业旨在培养掌握智能科学与技术的基本理论和知识，具备运用智能科技解决实际问题的能力。就业方向包括人工智能、智能制造等。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数据科学与大数据技术专业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该专业旨在培养掌握数据科学的基本理论与方法，具备大数据处理和分析的能力。就业方向包括数据分析、数据挖掘等。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医学影像技术专业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该专业旨在培养掌握医学影像技术的基本理论和实践技能，具备医学影像设备操作和维护的能力。就业方向包括医院影像科、医疗器械公司等。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新增专业介绍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就业前景分析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西大同大学的毕业生就业率一直保持在较高水平，这与学校紧密联系行业、积极开展校企合作密不可分。根据近几年的就业数据，学校毕业生在能源、材料、教育等领域有较高的就业率，同时，新兴行业如信息技术、电子商务等领域的就业机会也在逐年增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就业率与市场需求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毕业生的就业质量也得到了社会的广泛认可。许多毕业生在知名企业和机构工作，不仅工作稳定，而且薪资待遇也相对较高。据统计，山西大同大学毕业生的平均起薪高于同类院校。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就业质量与薪资待遇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教师背景与学术水平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大同大学的教师团队拥有丰富的学术背景和教学经验。大部分教师具有博士学位，并有多位教授和副教授。学校鼓励教师进行学术研究，近年来，教师在国内外知名学术期刊上发表了大量论文，获得了多项国家级和省级科研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教师结构与教学投入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学校注重教师结构的优化，积极引进高层次人才，同时鼓励教师参加各类学术交流和培训活动，提升教学水平和能力。学校对教学的投入也很大，为教师提供了丰富的教学资源和先进的教学设备。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课程设置与教学内容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山西大同大学的课程设置紧密结合社会需求和行业发展，注重培养学生的实践能力和创新思维。教学内容不断更新，引入新知识、新技术，确保学生学到的知识和技能能够适应社会发展的需要。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教学方法与教学质量监控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鼓励教师采用多种教学方法，如案例教学、项目教学等，以激发学生的学习兴趣和主动性。同时，学校建立了完善的教学质量监控体系，通过听课、评教、学生反馈等方式对教学质量进行评估和监控，确保教学质量的高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教学质量分析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https://d.book118.com/888136124051006037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2024-09-17T04:34:38.365</cp:lastPrinted>
  <dcterms:created xsi:type="dcterms:W3CDTF">2024-09-16T20:34:38Z</dcterms:created>
  <dcterms:modified xsi:type="dcterms:W3CDTF">2024-09-16T20:34:40Z</dcterms:modified>
</cp:coreProperties>
</file>