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68A1-09FE-428D-A29E-B914D049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5EE23-54F4-4E75-A18B-DCAF05F9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B2DA0-42F2-4C02-9CF5-5996C570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ABCF-CC24-4D02-B4EB-B3ECF76F4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A4C08-E22F-4C85-A459-D8C216C8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B5F80-E5CD-4156-ADF7-879400D7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2F897-4E1F-431D-AA1C-9F0E0560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25BD5-6430-4D65-A8F9-EC38FF445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0CBE8-4910-4CCE-911F-58317DA3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3CF2-B18B-4DAE-AA10-F1F40B01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BC44B-3EF2-49C7-A06C-F0E624CB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7021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配送管理实务总结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配送管理实务流程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配送管理实务技巧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配送管理实务案例分析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配送管理实务展望与建议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配送管理的定义与特点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配送管理是指对配送活动的计划、组织、指挥、协调和控制，以满足客户需求的过程。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配送管理涉及多个环节和部门，需要系统地规划和协调。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配送环境不断变化，要求管理者具备快速响应和调整能力。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配送活动涉及多个利益相关者，需妥善处理各方关系。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有效的配送管理能确保货物按时、按质、按量送达，提高客户满意度。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合理的配送策略可降低运输成本、库存成本等，提高企业整体运营效率。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卓越的配送管理能提升企业服务质量，形成差异化竞争优势。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配送管理的起源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起源于20世纪初的物流管理领域，随着生产和流通的发展而逐步形成。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配送管理的发展历程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经历了从传统配送到现代配送的演变，技术和管理手段不断创新。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智能化、绿色化、共享化成为配送管理的发展方向，人工智能、大数据等技术在配送管理中将发挥越来越重要的作用。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配送管理实务流程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确保订单信息准确无误，包括客户信息、商品信息、配送地址等。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订单接收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核实订单的有效性，如价格、库存量等，确保订单可执行。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订单审核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将订单分配给合适的配送人员或车辆，确保及时配送。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订单派工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对拣选出的商品进行适当的包装，确保在运输过程中不受损坏。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拣货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根据订单需求，从仓库中选取相应的商品。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贴标签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在包装上贴上客户信息、配送地址等标签，方便识别和配送。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250" b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92" r="15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拣货与包装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根据配送地址和数量，分析最佳的配送路线和时间。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分析配送点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结合交通状况、配送点距离等因素，优化配送路线，提高效率。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优化路线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根据实际情况，如交通堵塞、异常天气等，及时调整配送路线。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配送路线规划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按照规划的路线出发进行配送。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配送出发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通过GPS等技术实时监控配送车辆的位置和状态，确保按时送达。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在途监控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遇到异常情况，如交通堵塞、车辆故障等，及时调整配送计划并通知客户。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配送执行与监控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单据整理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整理相关单据，如签收单、发票等，以便后续核对和结算。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回单上传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将签收单等回单信息上传至系统，完成整个配送流程。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确认送达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与客户确认商品已安全送达，并收集客户反馈。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配送收尾工作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配送管理实务技巧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https://d.book118.com/888137021126006027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2024-09-05T20:37:15.753</cp:lastPrinted>
  <dcterms:created xsi:type="dcterms:W3CDTF">2024-09-05T12:37:15Z</dcterms:created>
  <dcterms:modified xsi:type="dcterms:W3CDTF">2024-09-05T12:37:17Z</dcterms:modified>
</cp:coreProperties>
</file>