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7546B-FCA7-4CAD-B9F4-C7D81433B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B91F7-1B98-48DB-A604-C0E5BB241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A7DFA-EFDD-4C99-B3C3-E227C7706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32F510-A8F6-4C1C-B151-E73C530E1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E50F6B-D254-400B-9409-0C4453F8D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E8C0BD-6003-40E3-9D57-FF1819F24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2C4376-DF5F-41F4-A57A-8F779C110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0B7E61-83F8-4F36-91FF-EDCEEA6A2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578A6-FBB6-4B32-8C84-478C0076C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63C5D-E338-4D06-BB24-664D4F51E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51A4B-5CEC-4FE8-8D14-809276534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3706400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第六章污染土壤的化学修复原理与技术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污染土壤概述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化学修复原理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化学修复技术方法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案例分析：某地区污染土壤化学修复实践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挑战与前景展望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污染土壤概述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859" r="288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745" r="1774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指由于人类活动或自然过程使土壤中某种或多种有害物质含量过高，影响土壤正常功能并威胁生态环境及人类健康的土壤。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污染土壤定义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根据污染物性质可分为有机污染、无机污染和复合污染；根据污染程度可分为轻度、中度和重度污染。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污染土壤分类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污染土壤定义与分类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工业废水、废气排放，农药、化肥等农业投入品的不合理使用，生活垃圾、污水灌溉等。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导致土壤质量下降，农作物减产降质，地下水污染，生态系统破坏，危害人体健康。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污染土壤来源及危害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我国污染土壤面积广，类型多，程度重。近年来国家加大治理力度，但仍面临严峻挑战。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发达国家工业化进程较早，污染土壤问题突出，已积累丰富经验。现致力于研发更高效、环保的修复技术。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722" b="72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国内外污染土壤现状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化学修复原理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化学修复基本概念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化学修复定义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利用化学反应原理，通过添加化学试剂或采用特定化学手段，将土壤中的污染物转化为无害或低毒性物质的过程。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化学修复目标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降低土壤中污染物的浓度或毒性，恢复土壤功能和生态价值。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5000" b="1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通过添加氧化剂或还原剂，使土壤中的污染物发生氧化还原反应，从而改变其化学性质或降低毒性。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氧化还原反应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利用酸碱中和反应原理，调节土壤酸碱度，促使污染物在酸碱环境下发生沉淀、分解等反应。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酸碱反应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通过添加络合剂，与土壤中的重金属离子形成稳定的络合物，降低其生物有效性和迁移性。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络合反应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化学反应机制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土壤类型、酸碱度、有机质含量等土壤性质对化学修复效果有显著影响。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土壤性质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污染物性质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环境条件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化学试剂选择与投加方式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污染物的种类、浓度、形态及在土壤中的存在状态等直接影响化学修复方法的选择和效果。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温度、湿度、氧气含量等环境条件对化学反应速率和修复效果有重要影响。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针对不同污染物和土壤条件，选择合适的化学试剂及投加方式是实现有效化学修复的关键。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影响因素与条件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化学修复技术方法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125" b="1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通过向污染土壤中添加固化剂，使污染物在固化剂的作用下形成致密的固体，从而降低污染物的迁移性和生物可利用性。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固化技术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通过向污染土壤中添加稳定剂，改变污染物的化学性质，使其转化为低毒性或无毒性的物质，降低对环境和生物的危害。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稳定化技术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固化/稳定化技术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https://d.book118.com/888137064005006032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2024-09-09T05:56:27.956</cp:lastPrinted>
  <dcterms:created xsi:type="dcterms:W3CDTF">2024-09-08T21:56:27Z</dcterms:created>
  <dcterms:modified xsi:type="dcterms:W3CDTF">2024-09-08T21:56:30Z</dcterms:modified>
</cp:coreProperties>
</file>