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A7F777B-48BA-4A5F-93FE-D2A2F65F2BC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95524-39F6-4806-88C5-6E2D3B51C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C5D29-5185-4862-A550-B856D8E02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F9E9C-B30B-4AD3-AFB5-AA27EB315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115664-FD2C-4C67-8235-E2F8BDAD0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2067F1-AC25-4E2C-82FA-71A668999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D78960-524C-4FD1-AEED-938859A9F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69A071-82A0-4306-A7C4-2CB39CB6D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9D5768-025B-4AAF-AB50-43B4C5B28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2E3C15-C922-40A9-BB9E-33A2EF0D6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5546C-58B2-415F-9056-5AD79875E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6D896-83E2-4BDB-85A8-582FA1B60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2ED0066-5E42-48C6-BB68-D425015004D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06373E6-F1EF-480B-813D-3245A60864D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37107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教育行业安全生产规章制度培训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教育行业安全生产规章制度培训概述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安全生产规章制度培训的组织管理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教育行业特殊安全规章制度培训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教育行业安全生产规章制度培训案例分析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安全生产规章制度培训的质量管理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教育行业安全生产规章制度培训总结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教育行业安全生产规章制度培训概述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教育行业安全生产规章制度培训的重要性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教育行业的安全生产规章制度对于保障师生安全至关重要。规章制度培训不仅可以减少事故发生，提高工作效率，还是安全管理的基础。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教育行业安全生产规章制度培训的内容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确保师生遵守操作规范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安全操作规程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处理突发情况的指导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提升师生安全意识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教育行业安全生产规章制度培训的方法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传授规章制度知识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课堂培训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模拟真实安全场景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方便快捷的学习方式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结果分析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发现问题并及时整改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对比历史数据评估改进效果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根据评估结果调整培训计划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教育行业安全生产规章制度培训的效果评估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定期考核教职工掌握情况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观察安全管理实施情况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教育行业安全生产规章制度培训是确保师生安全、提升工作效率的重要举措。持续改进培训内容和方法，评估效果，对教育行业的安全管理至关重要。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安全生产规章制度培训的组织管理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流程和步骤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确定培训需求，制定培训计划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制定培训内容和教学材料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确定培训时间和地点，安排培训人员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衔接安全管理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规章制度培训计划应与公司整体安全管理制度相衔接，形成一体化安全管理体系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规章制度培训计划的制定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重要性和必要性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规章制度培训计划是确保员工安全生产意识的重要途径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规章制度培训计划可以帮助员工熟悉公司规章制度，降低安全事故风险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规章制度培训的资源保障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培训师资力量的配备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人力资源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培训经费的合理分配与管理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资金资源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培训所需教学设备的准备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物资资源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规章制度培训的组织实施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按计划组织培训活动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培训计划执行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灵活运用不同教学方法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教学方法选择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及时获取培训效果反馈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规章制度培训的成果评估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成果评估是培训活动的重要环节，通过评估能发现培训效果，为改进提供依据。规章制度培训的成果评估需要科学的评估方法和工具，以确保培训的有效性和可持续性。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规章制度培训的持续改进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建立培训效果反馈机制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定期分析评估结果，优化培训方式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效果分析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定期更新培训内容和教学方法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课程更新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规章制度培训对于提升员工安全意识和规范行为具有重要作用，只有不断优化培训的组织管理和实施过程，并持续评估改进，才能确保安全生产目标的实现。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教育行业特殊安全规章制度培训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校园安全规章制度培训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校园安全规章制度培训是教育行业中至关重要的一环。通过对学校安全制度的培训，能够提高师生的安全意识，保障校园的安全稳定。校园安全规章制度培训需要具有针对性和实效性，确保每位师生都能够准确掌握安全规章及应对措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实验室安全规章制度培训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确保实验室工作安全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实验室管理规定、事故应急处理等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具体内容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加强实验室作业的安全防范意识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实践操作性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难点和挑战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不同岗位的安全要求不同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培训内容涉及范围广泛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个性化和差异化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根据不同岗位定制安全培训方案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保障特殊岗位从业人员安全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特殊岗位安全规章制度培训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意义和作用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定制化安全培训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减少特殊岗位事故发生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应急处置规章制度培训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保障应急事件的迅速处理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提高应急处置的效率和准确度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实战性和紧急性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应急预案的制定、应急演练等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内容和流程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https://d.book118.com/888137107010006050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教育行业安全生产规章制度培训</vt:lpstr>
      <vt:lpstr>目录</vt:lpstr>
      <vt:lpstr>第1章 教育行业安全生产规章制度培训概述</vt:lpstr>
      <vt:lpstr> </vt:lpstr>
      <vt:lpstr>教育行业安全生产规章制度培训的内容</vt:lpstr>
      <vt:lpstr>教育行业安全生产规章制度培训的方法</vt:lpstr>
      <vt:lpstr>教育行业安全生产规章制度培训的效果评估</vt:lpstr>
      <vt:lpstr>结语</vt:lpstr>
      <vt:lpstr>第2章 安全生产规章制度培训的组织管理</vt:lpstr>
      <vt:lpstr>规章制度培训计划的制定</vt:lpstr>
      <vt:lpstr>规章制度培训的资源保障</vt:lpstr>
      <vt:lpstr>规章制度培训的组织实施</vt:lpstr>
      <vt:lpstr> </vt:lpstr>
      <vt:lpstr>规章制度培训的持续改进</vt:lpstr>
      <vt:lpstr>总结</vt:lpstr>
      <vt:lpstr>第3章 教育行业特殊安全规章制度培训</vt:lpstr>
      <vt:lpstr> </vt:lpstr>
      <vt:lpstr>实验室安全规章制度培训</vt:lpstr>
      <vt:lpstr>特殊岗位安全规章制度培训</vt:lpstr>
      <vt:lpstr>应急处置规章制度培训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2024-09-29T14:41:10.600</cp:lastPrinted>
  <dcterms:created xsi:type="dcterms:W3CDTF">2024-09-29T06:41:10Z</dcterms:created>
  <dcterms:modified xsi:type="dcterms:W3CDTF">2024-09-29T06:41:12Z</dcterms:modified>
</cp:coreProperties>
</file>