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70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56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881545-1F33-4C85-BA54-CC4E60EDA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DFF29E-E22C-4152-BF28-7492BA4261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2B1C3E-DEFE-48E4-A86E-1C5291EBB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2421CB-B61A-4256-AD91-C1601B3E44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6C1D3C-9710-4062-90D1-86A2A57E0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C067E3-E124-43FA-B87D-B0B86A0DC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F88DB5-B178-436C-87DF-D3F1B86CF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E15866-C237-45F6-8863-5D53CD326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E6C435-2E53-4D9A-A7DF-E69978D72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57A434-FC7C-4669-893A-DE9BAB4215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CCA922-ED37-48CE-96C5-09573AEF0D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2699" r:id="rId2"/>
    <p:sldLayoutId id="2147492700" r:id="rId3"/>
    <p:sldLayoutId id="2147492701" r:id="rId4"/>
    <p:sldLayoutId id="2147492702" r:id="rId5"/>
    <p:sldLayoutId id="2147492703" r:id="rId6"/>
    <p:sldLayoutId id="2147492704" r:id="rId7"/>
    <p:sldLayoutId id="2147492705" r:id="rId8"/>
    <p:sldLayoutId id="2147492706" r:id="rId9"/>
    <p:sldLayoutId id="2147492707" r:id="rId10"/>
    <p:sldLayoutId id="2147492708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2.xml" /><Relationship Id="rId11" Type="http://schemas.openxmlformats.org/officeDocument/2006/relationships/tags" Target="../tags/tag153.xml" /><Relationship Id="rId12" Type="http://schemas.openxmlformats.org/officeDocument/2006/relationships/tags" Target="../tags/tag154.xml" /><Relationship Id="rId13" Type="http://schemas.openxmlformats.org/officeDocument/2006/relationships/tags" Target="../tags/tag155.xml" /><Relationship Id="rId2" Type="http://schemas.openxmlformats.org/officeDocument/2006/relationships/tags" Target="../tags/tag144.xml" /><Relationship Id="rId3" Type="http://schemas.openxmlformats.org/officeDocument/2006/relationships/tags" Target="../tags/tag145.xml" /><Relationship Id="rId4" Type="http://schemas.openxmlformats.org/officeDocument/2006/relationships/tags" Target="../tags/tag146.xml" /><Relationship Id="rId5" Type="http://schemas.openxmlformats.org/officeDocument/2006/relationships/tags" Target="../tags/tag147.xml" /><Relationship Id="rId6" Type="http://schemas.openxmlformats.org/officeDocument/2006/relationships/tags" Target="../tags/tag148.xml" /><Relationship Id="rId7" Type="http://schemas.openxmlformats.org/officeDocument/2006/relationships/tags" Target="../tags/tag149.xml" /><Relationship Id="rId8" Type="http://schemas.openxmlformats.org/officeDocument/2006/relationships/tags" Target="../tags/tag150.xml" /><Relationship Id="rId9" Type="http://schemas.openxmlformats.org/officeDocument/2006/relationships/tags" Target="../tags/tag15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814006206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景观工程进度计划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工程概况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施工进度计划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安全文明施工计划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环境保护计划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施工组织计划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工程质量计划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工程概况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景观工程目标</a:t>
            </a:r>
            <a:endParaRPr lang="zh-CN" altLang="en-US"/>
          </a:p>
        </p:txBody>
      </p:sp>
      <p:sp>
        <p:nvSpPr>
          <p:cNvPr id="104901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美化环境：提高城市景观质量，改善城市环境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生态保护：保护自然生态，维护生物多样性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提升城市形象：提升城市形象，增强城市竞争力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促进经济发展：带动相关产业发展，促进经济增长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工程规模和范围</a:t>
            </a:r>
            <a:endParaRPr lang="zh-CN" altLang="en-US"/>
          </a:p>
        </p:txBody>
      </p:sp>
      <p:sp>
        <p:nvSpPr>
          <p:cNvPr id="104906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6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工程总面积：10000平方米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7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工程类型：城市公园改造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7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7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工程范围：包括绿化、景观照明、道路改造等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104908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工程预算：1000万元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工程特点和难点</a:t>
            </a:r>
            <a:endParaRPr lang="zh-CN" altLang="en-US"/>
          </a:p>
        </p:txBody>
      </p:sp>
      <p:sp>
        <p:nvSpPr>
          <p:cNvPr id="1049134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6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38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工程规模大，涉及多个领域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0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4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技术要求高，需要多种专业技术支持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0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施工环境复杂，需要应对各种天气和地形条件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6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工期紧张，需要合理安排施工进度和资源配置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https://d.book118.com/888140062064006040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35</Paragraphs>
  <Slides>7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3">
      <vt:lpstr>Arial</vt:lpstr>
      <vt:lpstr>Calibri</vt:lpstr>
      <vt:lpstr>微软雅黑</vt:lpstr>
      <vt:lpstr>Wingdings</vt:lpstr>
      <vt:lpstr>Calibri Light</vt:lpstr>
      <vt:lpstr>Office Theme</vt:lpstr>
      <vt:lpstr>景观工程进度计划</vt:lpstr>
      <vt:lpstr>目录</vt:lpstr>
      <vt:lpstr>工程概况</vt:lpstr>
      <vt:lpstr>景观工程目标</vt:lpstr>
      <vt:lpstr>工程规模和范围</vt:lpstr>
      <vt:lpstr>工程特点和难点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2024-09-18T23:18:31.332</cp:lastPrinted>
  <dcterms:created xsi:type="dcterms:W3CDTF">2024-09-18T15:18:31Z</dcterms:created>
  <dcterms:modified xsi:type="dcterms:W3CDTF">2024-09-18T15:18:33Z</dcterms:modified>
</cp:coreProperties>
</file>