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51435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2B73EA-EE91-4E33-A9C1-8BF5DD7139A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92B679-AE23-4750-8FB0-6513430B8953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A9790-A9B5-456C-B738-D904ADF7C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DE392-9AA9-4197-B686-90E3FB71C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74E7F-F75E-43E5-9413-947FC6BE2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4FD9E-F998-48C4-801B-562DE23DC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9106C7-E5F0-4DB1-BB35-75BD9E9FA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FDE1A8-3129-4F2E-9B03-73669C43D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FE1844-886B-4CEB-A0FF-39ACCE9E9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5BBDC-7344-4808-B7D7-0F4992DC6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FE597-612E-4D48-A269-278D01774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2F0F0-1AE9-414E-88AB-ACCA4C31F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AF5D2-EF40-4942-AD95-3925156BD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med" advTm="0" p14:dur="700">
        <p:fade/>
      </p:transition>
    </mc:Choice>
    <mc:Fallback>
      <p:transition spd="med" advTm="0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med" advTm="0" p14:dur="700">
        <p:fade/>
      </p:transition>
    </mc:Choice>
    <mc:Fallback>
      <p:transition spd="med" advTm="0">
        <p:fade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med" advTm="0" p14:dur="700">
        <p:fade/>
      </p:transition>
    </mc:Choice>
    <mc:Fallback>
      <p:transition spd="med" advTm="0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0" p14:dur="700">
        <p:fade/>
      </p:transition>
    </mc:Choice>
    <mc:Fallback>
      <p:transition spd="med" advTm="0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0" p14:dur="700">
        <p:fade/>
      </p:transition>
    </mc:Choice>
    <mc:Fallback>
      <p:transition spd="med" advTm="0">
        <p:fade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jpe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6">
            <a:lum/>
          </a:blip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矩形 10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mc:AlternateContent>
    <mc:Choice xmlns:p14="http://schemas.microsoft.com/office/powerpoint/2010/main" Requires="p14">
      <p:transition spd="med" advTm="0" p14:dur="700">
        <p:fade/>
      </p:transition>
    </mc:Choice>
    <mc:Fallback>
      <p:transition spd="med" advTm="0">
        <p:fade/>
      </p:transition>
    </mc:Fallback>
  </mc:AlternateContent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image" Target="../media/image2.jpeg" /><Relationship Id="rId5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2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2.xml" /><Relationship Id="rId4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3.xml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4.xml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4200300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lum/>
          </a:blip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等腰三角形 6"/>
          <p:cNvSpPr/>
          <p:nvPr/>
        </p:nvSpPr>
        <p:spPr>
          <a:xfrm rot="5400000">
            <a:off x="-181016" y="736543"/>
            <a:ext cx="3831065" cy="3469033"/>
          </a:xfrm>
          <a:prstGeom prst="triangle">
            <a:avLst/>
          </a:prstGeom>
          <a:solidFill>
            <a:srgbClr val="C0C0C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2" name="等腰三角形 11"/>
          <p:cNvSpPr/>
          <p:nvPr/>
        </p:nvSpPr>
        <p:spPr>
          <a:xfrm rot="5400000">
            <a:off x="-143154" y="970782"/>
            <a:ext cx="3029727" cy="2743421"/>
          </a:xfrm>
          <a:prstGeom prst="triangle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3" name="等腰三角形 12"/>
          <p:cNvSpPr/>
          <p:nvPr/>
        </p:nvSpPr>
        <p:spPr>
          <a:xfrm rot="5400000">
            <a:off x="-112190" y="2855350"/>
            <a:ext cx="2374384" cy="2150007"/>
          </a:xfrm>
          <a:prstGeom prst="triangle">
            <a:avLst/>
          </a:prstGeom>
          <a:solidFill>
            <a:srgbClr val="68B7C3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6" name="等腰三角形 15"/>
          <p:cNvSpPr/>
          <p:nvPr/>
        </p:nvSpPr>
        <p:spPr>
          <a:xfrm rot="16200000" flipH="1">
            <a:off x="2082088" y="2831434"/>
            <a:ext cx="1868226" cy="1691680"/>
          </a:xfrm>
          <a:prstGeom prst="triangle">
            <a:avLst/>
          </a:prstGeom>
          <a:solidFill>
            <a:srgbClr val="38425D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0" y="0"/>
            <a:ext cx="9144000" cy="5109882"/>
          </a:xfrm>
          <a:custGeom>
            <a:gdLst>
              <a:gd name="connsiteX0" fmla="*/ 0 w 9144000"/>
              <a:gd name="connsiteY0" fmla="*/ 0 h 5117546"/>
              <a:gd name="connsiteX1" fmla="*/ 9144000 w 9144000"/>
              <a:gd name="connsiteY1" fmla="*/ 0 h 5117546"/>
              <a:gd name="connsiteX2" fmla="*/ 9144000 w 9144000"/>
              <a:gd name="connsiteY2" fmla="*/ 5117546 h 5117546"/>
              <a:gd name="connsiteX3" fmla="*/ 0 w 9144000"/>
              <a:gd name="connsiteY3" fmla="*/ 5117546 h 5117546"/>
              <a:gd name="connsiteX4" fmla="*/ 0 w 9144000"/>
              <a:gd name="connsiteY4" fmla="*/ 0 h 5117546"/>
              <a:gd name="connsiteX0-1" fmla="*/ 0 w 9144000"/>
              <a:gd name="connsiteY0-2" fmla="*/ 0 h 5117546"/>
              <a:gd name="connsiteX1-3" fmla="*/ 9144000 w 9144000"/>
              <a:gd name="connsiteY1-4" fmla="*/ 0 h 5117546"/>
              <a:gd name="connsiteX2-5" fmla="*/ 9144000 w 9144000"/>
              <a:gd name="connsiteY2-6" fmla="*/ 5117546 h 5117546"/>
              <a:gd name="connsiteX3-7" fmla="*/ 0 w 9144000"/>
              <a:gd name="connsiteY3-8" fmla="*/ 0 h 511754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9144000" h="5117546">
                <a:moveTo>
                  <a:pt x="0" y="0"/>
                </a:moveTo>
                <a:lnTo>
                  <a:pt x="9144000" y="0"/>
                </a:lnTo>
                <a:lnTo>
                  <a:pt x="9144000" y="5117546"/>
                </a:lnTo>
                <a:lnTo>
                  <a:pt x="0" y="0"/>
                </a:lnTo>
                <a:close/>
              </a:path>
            </a:pathLst>
          </a:custGeom>
          <a:solidFill>
            <a:srgbClr val="C0C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7" name="矩形 1"/>
          <p:cNvSpPr/>
          <p:nvPr/>
        </p:nvSpPr>
        <p:spPr>
          <a:xfrm>
            <a:off x="892044" y="0"/>
            <a:ext cx="8251956" cy="4611387"/>
          </a:xfrm>
          <a:custGeom>
            <a:gdLst>
              <a:gd name="connsiteX0" fmla="*/ 0 w 9144000"/>
              <a:gd name="connsiteY0" fmla="*/ 0 h 5117546"/>
              <a:gd name="connsiteX1" fmla="*/ 9144000 w 9144000"/>
              <a:gd name="connsiteY1" fmla="*/ 0 h 5117546"/>
              <a:gd name="connsiteX2" fmla="*/ 9144000 w 9144000"/>
              <a:gd name="connsiteY2" fmla="*/ 5117546 h 5117546"/>
              <a:gd name="connsiteX3" fmla="*/ 0 w 9144000"/>
              <a:gd name="connsiteY3" fmla="*/ 5117546 h 5117546"/>
              <a:gd name="connsiteX4" fmla="*/ 0 w 9144000"/>
              <a:gd name="connsiteY4" fmla="*/ 0 h 5117546"/>
              <a:gd name="connsiteX0-1" fmla="*/ 0 w 9144000"/>
              <a:gd name="connsiteY0-2" fmla="*/ 0 h 5117546"/>
              <a:gd name="connsiteX1-3" fmla="*/ 9144000 w 9144000"/>
              <a:gd name="connsiteY1-4" fmla="*/ 0 h 5117546"/>
              <a:gd name="connsiteX2-5" fmla="*/ 9144000 w 9144000"/>
              <a:gd name="connsiteY2-6" fmla="*/ 5117546 h 5117546"/>
              <a:gd name="connsiteX3-7" fmla="*/ 0 w 9144000"/>
              <a:gd name="connsiteY3-8" fmla="*/ 0 h 511754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9144000" h="5117546">
                <a:moveTo>
                  <a:pt x="0" y="0"/>
                </a:moveTo>
                <a:lnTo>
                  <a:pt x="9144000" y="0"/>
                </a:lnTo>
                <a:lnTo>
                  <a:pt x="9144000" y="5117546"/>
                </a:lnTo>
                <a:lnTo>
                  <a:pt x="0" y="0"/>
                </a:lnTo>
                <a:close/>
              </a:path>
            </a:pathLst>
          </a:custGeom>
          <a:solidFill>
            <a:srgbClr val="384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5" name="等腰三角形 14"/>
          <p:cNvSpPr/>
          <p:nvPr/>
        </p:nvSpPr>
        <p:spPr>
          <a:xfrm rot="5400000">
            <a:off x="4081308" y="847226"/>
            <a:ext cx="749080" cy="678293"/>
          </a:xfrm>
          <a:prstGeom prst="triangle">
            <a:avLst/>
          </a:prstGeom>
          <a:solidFill>
            <a:srgbClr val="68B7C3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9" name="TextBox 26"/>
          <p:cNvSpPr txBox="1"/>
          <p:nvPr/>
        </p:nvSpPr>
        <p:spPr>
          <a:xfrm>
            <a:off x="4794887" y="1667120"/>
            <a:ext cx="38884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>
                <a:solidFill>
                  <a:schemeClr val="bg1"/>
                </a:solidFill>
                <a:cs typeface="+mn-ea"/>
                <a:sym typeface="+mn-lt"/>
              </a:rPr>
              <a:t>【</a:t>
            </a:r>
            <a:r>
              <a:rPr lang="zh-CN" altLang="en-US" sz="1200">
                <a:solidFill>
                  <a:schemeClr val="bg1"/>
                </a:solidFill>
                <a:cs typeface="+mn-ea"/>
                <a:sym typeface="+mn-lt"/>
              </a:rPr>
              <a:t>年终总结</a:t>
            </a:r>
            <a:r>
              <a:rPr lang="en-US" altLang="zh-CN" sz="1200">
                <a:solidFill>
                  <a:schemeClr val="bg1"/>
                </a:solidFill>
                <a:cs typeface="+mn-ea"/>
                <a:sym typeface="+mn-lt"/>
              </a:rPr>
              <a:t>】【</a:t>
            </a:r>
            <a:r>
              <a:rPr lang="zh-CN" altLang="en-US" sz="1200">
                <a:solidFill>
                  <a:schemeClr val="bg1"/>
                </a:solidFill>
                <a:cs typeface="+mn-ea"/>
                <a:sym typeface="+mn-lt"/>
              </a:rPr>
              <a:t>新年计划</a:t>
            </a:r>
            <a:r>
              <a:rPr lang="en-US" altLang="zh-CN" sz="1200">
                <a:solidFill>
                  <a:schemeClr val="bg1"/>
                </a:solidFill>
                <a:cs typeface="+mn-ea"/>
                <a:sym typeface="+mn-lt"/>
              </a:rPr>
              <a:t>】【</a:t>
            </a:r>
            <a:r>
              <a:rPr lang="zh-CN" altLang="en-US" sz="1200">
                <a:solidFill>
                  <a:schemeClr val="bg1"/>
                </a:solidFill>
                <a:cs typeface="+mn-ea"/>
                <a:sym typeface="+mn-lt"/>
              </a:rPr>
              <a:t>述职报告</a:t>
            </a:r>
            <a:r>
              <a:rPr lang="en-US" altLang="zh-CN" sz="1200">
                <a:solidFill>
                  <a:schemeClr val="bg1"/>
                </a:solidFill>
                <a:cs typeface="+mn-ea"/>
                <a:sym typeface="+mn-lt"/>
              </a:rPr>
              <a:t>】【</a:t>
            </a:r>
            <a:r>
              <a:rPr lang="zh-CN" altLang="en-US" sz="1200">
                <a:solidFill>
                  <a:schemeClr val="bg1"/>
                </a:solidFill>
                <a:cs typeface="+mn-ea"/>
                <a:sym typeface="+mn-lt"/>
              </a:rPr>
              <a:t>工作汇报</a:t>
            </a:r>
            <a:r>
              <a:rPr lang="en-US" altLang="zh-CN" sz="1200">
                <a:solidFill>
                  <a:schemeClr val="bg1"/>
                </a:solidFill>
                <a:cs typeface="+mn-ea"/>
                <a:sym typeface="+mn-lt"/>
              </a:rPr>
              <a:t>】</a:t>
            </a:r>
            <a:endParaRPr lang="zh-CN" altLang="en-US" sz="12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4904993" y="319796"/>
            <a:ext cx="5002462" cy="10156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6000" spc="300">
                <a:solidFill>
                  <a:schemeClr val="bg1"/>
                </a:solidFill>
                <a:cs typeface="+mn-ea"/>
                <a:sym typeface="+mn-lt"/>
              </a:rPr>
              <a:t>2017</a:t>
            </a:r>
            <a:endParaRPr lang="zh-CN" altLang="en-US" sz="6000" spc="3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4544953" y="1084598"/>
            <a:ext cx="5002462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 b="1" spc="300">
                <a:solidFill>
                  <a:schemeClr val="bg1"/>
                </a:solidFill>
                <a:cs typeface="+mn-ea"/>
                <a:sym typeface="+mn-lt"/>
              </a:rPr>
              <a:t>  工作总结报告</a:t>
            </a:r>
            <a:r>
              <a:rPr lang="en-US" altLang="zh-CN" sz="3600" b="1" spc="300">
                <a:solidFill>
                  <a:schemeClr val="bg1"/>
                </a:solidFill>
                <a:cs typeface="+mn-ea"/>
                <a:sym typeface="+mn-lt"/>
              </a:rPr>
              <a:t>PPT</a:t>
            </a:r>
            <a:endParaRPr lang="zh-CN" altLang="en-US" sz="3600" b="1" spc="3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20" name="等腰三角形 19"/>
          <p:cNvSpPr/>
          <p:nvPr/>
        </p:nvSpPr>
        <p:spPr>
          <a:xfrm rot="5400000">
            <a:off x="3959018" y="3666531"/>
            <a:ext cx="1327370" cy="1201935"/>
          </a:xfrm>
          <a:prstGeom prst="triangle">
            <a:avLst/>
          </a:prstGeom>
          <a:solidFill>
            <a:srgbClr val="68B7C3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55" name="TextBox 54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4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0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46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/>
      <p:bldP spid="13" grpId="0"/>
      <p:bldP spid="16" grpId="0"/>
      <p:bldP spid="2" grpId="0"/>
      <p:bldP spid="17" grpId="0"/>
      <p:bldP spid="15" grpId="0"/>
      <p:bldP spid="9" grpId="0"/>
      <p:bldP spid="10" grpId="0"/>
      <p:bldP spid="8" grpId="0"/>
      <p:bldP spid="2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等腰三角形 28"/>
          <p:cNvSpPr/>
          <p:nvPr/>
        </p:nvSpPr>
        <p:spPr>
          <a:xfrm rot="5400000">
            <a:off x="-181016" y="805266"/>
            <a:ext cx="3831065" cy="3469033"/>
          </a:xfrm>
          <a:prstGeom prst="triangle">
            <a:avLst/>
          </a:prstGeom>
          <a:solidFill>
            <a:srgbClr val="38425D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grpSp>
        <p:nvGrpSpPr>
          <p:cNvPr id="28" name="组合 27"/>
          <p:cNvGrpSpPr/>
          <p:nvPr/>
        </p:nvGrpSpPr>
        <p:grpSpPr>
          <a:xfrm>
            <a:off x="1355561" y="2211710"/>
            <a:ext cx="1272223" cy="783087"/>
            <a:chOff x="857546" y="927617"/>
            <a:chExt cx="1272223" cy="783087"/>
          </a:xfrm>
          <a:noFill/>
        </p:grpSpPr>
        <p:sp>
          <p:nvSpPr>
            <p:cNvPr id="5" name="Rectangle 2"/>
            <p:cNvSpPr/>
            <p:nvPr/>
          </p:nvSpPr>
          <p:spPr>
            <a:xfrm>
              <a:off x="857546" y="927617"/>
              <a:ext cx="1236218" cy="783087"/>
            </a:xfrm>
            <a:prstGeom prst="rect">
              <a:avLst/>
            </a:prstGeom>
            <a:grpFill/>
          </p:spPr>
          <p:txBody>
            <a:bodyPr wrap="square">
              <a:normAutofit fontScale="70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5400" b="1" spc="300">
                  <a:solidFill>
                    <a:schemeClr val="bg1"/>
                  </a:solidFill>
                  <a:cs typeface="+mn-ea"/>
                  <a:sym typeface="+mn-lt"/>
                </a:rPr>
                <a:t>目录</a:t>
              </a:r>
              <a:endParaRPr lang="zh-CN" altLang="en-US" sz="5400" b="1" spc="300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6" name="Rectangle 3"/>
            <p:cNvSpPr/>
            <p:nvPr/>
          </p:nvSpPr>
          <p:spPr>
            <a:xfrm>
              <a:off x="857546" y="1410621"/>
              <a:ext cx="1272223" cy="300083"/>
            </a:xfrm>
            <a:prstGeom prst="rect">
              <a:avLst/>
            </a:prstGeom>
            <a:grpFill/>
          </p:spPr>
          <p:txBody>
            <a:bodyPr wrap="none">
              <a:normAutofit fontScale="8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 b="1" spc="300">
                  <a:solidFill>
                    <a:schemeClr val="bg1"/>
                  </a:solidFill>
                  <a:cs typeface="+mn-ea"/>
                  <a:sym typeface="+mn-lt"/>
                </a:rPr>
                <a:t>CONTENT</a:t>
              </a:r>
              <a:endParaRPr lang="en-US" altLang="zh-CN" sz="2000" b="1" spc="300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8" name="Group 5"/>
          <p:cNvGrpSpPr/>
          <p:nvPr/>
        </p:nvGrpSpPr>
        <p:grpSpPr>
          <a:xfrm>
            <a:off x="4039521" y="1170991"/>
            <a:ext cx="3322969" cy="530915"/>
            <a:chOff x="1598315" y="1418185"/>
            <a:chExt cx="4430626" cy="707886"/>
          </a:xfrm>
        </p:grpSpPr>
        <p:sp>
          <p:nvSpPr>
            <p:cNvPr id="24" name="TextBox 6"/>
            <p:cNvSpPr txBox="1"/>
            <p:nvPr/>
          </p:nvSpPr>
          <p:spPr>
            <a:xfrm>
              <a:off x="1598315" y="1418185"/>
              <a:ext cx="655949" cy="707886"/>
            </a:xfrm>
            <a:prstGeom prst="rect">
              <a:avLst/>
            </a:prstGeom>
            <a:noFill/>
          </p:spPr>
          <p:txBody>
            <a:bodyPr wrap="none" anchor="ctr">
              <a:normAutofit fontScale="8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000">
                  <a:solidFill>
                    <a:srgbClr val="38425D"/>
                  </a:solidFill>
                  <a:cs typeface="+mn-ea"/>
                  <a:sym typeface="+mn-lt"/>
                </a:rPr>
                <a:t>01</a:t>
              </a:r>
              <a:endParaRPr lang="en-US" altLang="zh-CN" sz="4000">
                <a:solidFill>
                  <a:srgbClr val="38425D"/>
                </a:solidFill>
                <a:cs typeface="+mn-ea"/>
                <a:sym typeface="+mn-lt"/>
              </a:endParaRPr>
            </a:p>
          </p:txBody>
        </p:sp>
        <p:grpSp>
          <p:nvGrpSpPr>
            <p:cNvPr id="25" name="Group 7"/>
            <p:cNvGrpSpPr/>
            <p:nvPr/>
          </p:nvGrpSpPr>
          <p:grpSpPr>
            <a:xfrm>
              <a:off x="2066367" y="1529264"/>
              <a:ext cx="3962574" cy="563232"/>
              <a:chOff x="3943834" y="704409"/>
              <a:chExt cx="3962574" cy="563232"/>
            </a:xfrm>
          </p:grpSpPr>
          <p:sp>
            <p:nvSpPr>
              <p:cNvPr id="26" name="TextBox 8"/>
              <p:cNvSpPr txBox="1"/>
              <p:nvPr/>
            </p:nvSpPr>
            <p:spPr>
              <a:xfrm>
                <a:off x="3943834" y="704409"/>
                <a:ext cx="3962574" cy="242864"/>
              </a:xfrm>
              <a:prstGeom prst="rect">
                <a:avLst/>
              </a:prstGeom>
              <a:noFill/>
            </p:spPr>
            <p:txBody>
              <a:bodyPr wrap="none" lIns="360000" tIns="0" rIns="0" bIns="0" anchor="b" anchorCtr="0">
                <a:normAutofit fontScale="850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600" b="1">
                    <a:solidFill>
                      <a:srgbClr val="38425D"/>
                    </a:solidFill>
                    <a:cs typeface="+mn-ea"/>
                    <a:sym typeface="+mn-lt"/>
                  </a:rPr>
                  <a:t>年度工作概述</a:t>
                </a:r>
                <a:endParaRPr lang="zh-CN" altLang="en-US" sz="1600" b="1">
                  <a:solidFill>
                    <a:srgbClr val="38425D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27" name="TextBox 9"/>
              <p:cNvSpPr txBox="1"/>
              <p:nvPr/>
            </p:nvSpPr>
            <p:spPr>
              <a:xfrm>
                <a:off x="3943834" y="947273"/>
                <a:ext cx="3962574" cy="320368"/>
              </a:xfrm>
              <a:prstGeom prst="rect">
                <a:avLst/>
              </a:prstGeom>
            </p:spPr>
            <p:txBody>
              <a:bodyPr vert="horz" wrap="square" lIns="360000" tIns="0" rIns="0" bIns="0" anchor="ctr" anchorCtr="0">
                <a:normAutofit fontScale="775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20000"/>
                  </a:lnSpc>
                </a:pPr>
                <a:r>
                  <a:rPr lang="zh-CN" altLang="en-US" sz="1050">
                    <a:solidFill>
                      <a:srgbClr val="38425D"/>
                    </a:solidFill>
                    <a:cs typeface="+mn-ea"/>
                    <a:sym typeface="+mn-lt"/>
                  </a:rPr>
                  <a:t>此部分内容作为文字排版占位显示 （建议使用主题字体）</a:t>
                </a:r>
                <a:endParaRPr lang="zh-CN" altLang="en-US" sz="1050">
                  <a:solidFill>
                    <a:srgbClr val="38425D"/>
                  </a:solidFill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9" name="Group 10"/>
          <p:cNvGrpSpPr/>
          <p:nvPr/>
        </p:nvGrpSpPr>
        <p:grpSpPr>
          <a:xfrm>
            <a:off x="4039521" y="2008868"/>
            <a:ext cx="3322969" cy="530915"/>
            <a:chOff x="1598315" y="2786337"/>
            <a:chExt cx="4430626" cy="707886"/>
          </a:xfrm>
        </p:grpSpPr>
        <p:sp>
          <p:nvSpPr>
            <p:cNvPr id="20" name="TextBox 11"/>
            <p:cNvSpPr txBox="1"/>
            <p:nvPr/>
          </p:nvSpPr>
          <p:spPr>
            <a:xfrm>
              <a:off x="1598315" y="2786337"/>
              <a:ext cx="718466" cy="707886"/>
            </a:xfrm>
            <a:prstGeom prst="rect">
              <a:avLst/>
            </a:prstGeom>
            <a:noFill/>
          </p:spPr>
          <p:txBody>
            <a:bodyPr wrap="none" anchor="ctr">
              <a:normAutofit fontScale="8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000">
                  <a:solidFill>
                    <a:srgbClr val="68B7C3"/>
                  </a:solidFill>
                  <a:cs typeface="+mn-ea"/>
                  <a:sym typeface="+mn-lt"/>
                </a:rPr>
                <a:t>02</a:t>
              </a:r>
              <a:endParaRPr lang="en-US" altLang="zh-CN" sz="4000">
                <a:solidFill>
                  <a:srgbClr val="68B7C3"/>
                </a:solidFill>
                <a:cs typeface="+mn-ea"/>
                <a:sym typeface="+mn-lt"/>
              </a:endParaRPr>
            </a:p>
          </p:txBody>
        </p:sp>
        <p:grpSp>
          <p:nvGrpSpPr>
            <p:cNvPr id="21" name="Group 12"/>
            <p:cNvGrpSpPr/>
            <p:nvPr/>
          </p:nvGrpSpPr>
          <p:grpSpPr>
            <a:xfrm>
              <a:off x="2066367" y="2897416"/>
              <a:ext cx="3962574" cy="563232"/>
              <a:chOff x="3943834" y="704409"/>
              <a:chExt cx="3962574" cy="563232"/>
            </a:xfrm>
          </p:grpSpPr>
          <p:sp>
            <p:nvSpPr>
              <p:cNvPr id="22" name="TextBox 13"/>
              <p:cNvSpPr txBox="1"/>
              <p:nvPr/>
            </p:nvSpPr>
            <p:spPr>
              <a:xfrm>
                <a:off x="3943834" y="704409"/>
                <a:ext cx="3962574" cy="242864"/>
              </a:xfrm>
              <a:prstGeom prst="rect">
                <a:avLst/>
              </a:prstGeom>
              <a:noFill/>
            </p:spPr>
            <p:txBody>
              <a:bodyPr wrap="none" lIns="360000" tIns="0" rIns="0" bIns="0" anchor="b" anchorCtr="0">
                <a:normAutofit fontScale="850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600" b="1">
                    <a:solidFill>
                      <a:srgbClr val="68B7C3"/>
                    </a:solidFill>
                    <a:cs typeface="+mn-ea"/>
                    <a:sym typeface="+mn-lt"/>
                  </a:rPr>
                  <a:t>工作完成情况</a:t>
                </a:r>
                <a:endParaRPr lang="zh-CN" altLang="en-US" sz="1600" b="1">
                  <a:solidFill>
                    <a:srgbClr val="68B7C3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23" name="TextBox 14"/>
              <p:cNvSpPr txBox="1"/>
              <p:nvPr/>
            </p:nvSpPr>
            <p:spPr>
              <a:xfrm>
                <a:off x="3943834" y="947273"/>
                <a:ext cx="3962574" cy="320368"/>
              </a:xfrm>
              <a:prstGeom prst="rect">
                <a:avLst/>
              </a:prstGeom>
            </p:spPr>
            <p:txBody>
              <a:bodyPr vert="horz" wrap="square" lIns="360000" tIns="0" rIns="0" bIns="0" anchor="ctr" anchorCtr="0">
                <a:normAutofit fontScale="775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20000"/>
                  </a:lnSpc>
                </a:pPr>
                <a:r>
                  <a:rPr lang="zh-CN" altLang="en-US" sz="1050">
                    <a:solidFill>
                      <a:srgbClr val="68B7C3"/>
                    </a:solidFill>
                    <a:cs typeface="+mn-ea"/>
                    <a:sym typeface="+mn-lt"/>
                  </a:rPr>
                  <a:t>此部分内容作为文字排版占位显示 （建议使用主题字体）</a:t>
                </a:r>
                <a:endParaRPr lang="zh-CN" altLang="en-US" sz="1050">
                  <a:solidFill>
                    <a:srgbClr val="68B7C3"/>
                  </a:solidFill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0" name="Group 15"/>
          <p:cNvGrpSpPr/>
          <p:nvPr/>
        </p:nvGrpSpPr>
        <p:grpSpPr>
          <a:xfrm>
            <a:off x="4039521" y="2846744"/>
            <a:ext cx="3322969" cy="530915"/>
            <a:chOff x="1598315" y="4154489"/>
            <a:chExt cx="4430626" cy="707886"/>
          </a:xfrm>
        </p:grpSpPr>
        <p:sp>
          <p:nvSpPr>
            <p:cNvPr id="16" name="TextBox 16"/>
            <p:cNvSpPr txBox="1"/>
            <p:nvPr/>
          </p:nvSpPr>
          <p:spPr>
            <a:xfrm>
              <a:off x="1598315" y="4154489"/>
              <a:ext cx="732893" cy="707886"/>
            </a:xfrm>
            <a:prstGeom prst="rect">
              <a:avLst/>
            </a:prstGeom>
            <a:noFill/>
          </p:spPr>
          <p:txBody>
            <a:bodyPr wrap="none" anchor="ctr">
              <a:normAutofit fontScale="8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000">
                  <a:solidFill>
                    <a:srgbClr val="38425D"/>
                  </a:solidFill>
                  <a:cs typeface="+mn-ea"/>
                  <a:sym typeface="+mn-lt"/>
                </a:rPr>
                <a:t>03</a:t>
              </a:r>
              <a:endParaRPr lang="en-US" altLang="zh-CN" sz="4000">
                <a:solidFill>
                  <a:srgbClr val="38425D"/>
                </a:solidFill>
                <a:cs typeface="+mn-ea"/>
                <a:sym typeface="+mn-lt"/>
              </a:endParaRPr>
            </a:p>
          </p:txBody>
        </p:sp>
        <p:grpSp>
          <p:nvGrpSpPr>
            <p:cNvPr id="17" name="Group 17"/>
            <p:cNvGrpSpPr/>
            <p:nvPr/>
          </p:nvGrpSpPr>
          <p:grpSpPr>
            <a:xfrm>
              <a:off x="2066367" y="4265568"/>
              <a:ext cx="3962574" cy="563232"/>
              <a:chOff x="3943834" y="704409"/>
              <a:chExt cx="3962574" cy="563232"/>
            </a:xfrm>
          </p:grpSpPr>
          <p:sp>
            <p:nvSpPr>
              <p:cNvPr id="18" name="TextBox 18"/>
              <p:cNvSpPr txBox="1"/>
              <p:nvPr/>
            </p:nvSpPr>
            <p:spPr>
              <a:xfrm>
                <a:off x="3943834" y="704409"/>
                <a:ext cx="3962574" cy="242864"/>
              </a:xfrm>
              <a:prstGeom prst="rect">
                <a:avLst/>
              </a:prstGeom>
              <a:noFill/>
            </p:spPr>
            <p:txBody>
              <a:bodyPr wrap="none" lIns="360000" tIns="0" rIns="0" bIns="0" anchor="b" anchorCtr="0">
                <a:normAutofit fontScale="850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600" b="1">
                    <a:solidFill>
                      <a:srgbClr val="38425D"/>
                    </a:solidFill>
                    <a:cs typeface="+mn-ea"/>
                    <a:sym typeface="+mn-lt"/>
                  </a:rPr>
                  <a:t>成功项目展示</a:t>
                </a:r>
                <a:endParaRPr lang="zh-CN" altLang="en-US" sz="1600" b="1">
                  <a:solidFill>
                    <a:srgbClr val="38425D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3943834" y="947273"/>
                <a:ext cx="3962574" cy="320368"/>
              </a:xfrm>
              <a:prstGeom prst="rect">
                <a:avLst/>
              </a:prstGeom>
            </p:spPr>
            <p:txBody>
              <a:bodyPr vert="horz" wrap="square" lIns="360000" tIns="0" rIns="0" bIns="0" anchor="ctr" anchorCtr="0">
                <a:normAutofit fontScale="775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20000"/>
                  </a:lnSpc>
                </a:pPr>
                <a:r>
                  <a:rPr lang="zh-CN" altLang="en-US" sz="1050">
                    <a:solidFill>
                      <a:srgbClr val="38425D"/>
                    </a:solidFill>
                    <a:cs typeface="+mn-ea"/>
                    <a:sym typeface="+mn-lt"/>
                  </a:rPr>
                  <a:t>此部分内容作为文字排版占位显示 （建议使用主题字体）</a:t>
                </a:r>
                <a:endParaRPr lang="zh-CN" altLang="en-US" sz="1050">
                  <a:solidFill>
                    <a:srgbClr val="38425D"/>
                  </a:solidFill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" name="Group 20"/>
          <p:cNvGrpSpPr/>
          <p:nvPr/>
        </p:nvGrpSpPr>
        <p:grpSpPr>
          <a:xfrm>
            <a:off x="4039521" y="3684622"/>
            <a:ext cx="3322969" cy="530915"/>
            <a:chOff x="1598315" y="5522641"/>
            <a:chExt cx="4430626" cy="707886"/>
          </a:xfrm>
        </p:grpSpPr>
        <p:sp>
          <p:nvSpPr>
            <p:cNvPr id="12" name="TextBox 21"/>
            <p:cNvSpPr txBox="1"/>
            <p:nvPr/>
          </p:nvSpPr>
          <p:spPr>
            <a:xfrm>
              <a:off x="1598315" y="5522641"/>
              <a:ext cx="716863" cy="707886"/>
            </a:xfrm>
            <a:prstGeom prst="rect">
              <a:avLst/>
            </a:prstGeom>
            <a:noFill/>
          </p:spPr>
          <p:txBody>
            <a:bodyPr wrap="none" anchor="ctr">
              <a:normAutofit fontScale="8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000">
                  <a:solidFill>
                    <a:srgbClr val="68B7C3"/>
                  </a:solidFill>
                  <a:cs typeface="+mn-ea"/>
                  <a:sym typeface="+mn-lt"/>
                </a:rPr>
                <a:t>04</a:t>
              </a:r>
              <a:endParaRPr lang="en-US" altLang="zh-CN" sz="4000">
                <a:solidFill>
                  <a:srgbClr val="68B7C3"/>
                </a:solidFill>
                <a:cs typeface="+mn-ea"/>
                <a:sym typeface="+mn-lt"/>
              </a:endParaRPr>
            </a:p>
          </p:txBody>
        </p:sp>
        <p:grpSp>
          <p:nvGrpSpPr>
            <p:cNvPr id="13" name="Group 22"/>
            <p:cNvGrpSpPr/>
            <p:nvPr/>
          </p:nvGrpSpPr>
          <p:grpSpPr>
            <a:xfrm>
              <a:off x="2066367" y="5633720"/>
              <a:ext cx="3962574" cy="563232"/>
              <a:chOff x="3943834" y="704409"/>
              <a:chExt cx="3962574" cy="563232"/>
            </a:xfrm>
          </p:grpSpPr>
          <p:sp>
            <p:nvSpPr>
              <p:cNvPr id="14" name="TextBox 23"/>
              <p:cNvSpPr txBox="1"/>
              <p:nvPr/>
            </p:nvSpPr>
            <p:spPr>
              <a:xfrm>
                <a:off x="3943834" y="704409"/>
                <a:ext cx="3962574" cy="242864"/>
              </a:xfrm>
              <a:prstGeom prst="rect">
                <a:avLst/>
              </a:prstGeom>
              <a:noFill/>
            </p:spPr>
            <p:txBody>
              <a:bodyPr wrap="none" lIns="360000" tIns="0" rIns="0" bIns="0" anchor="b" anchorCtr="0">
                <a:normAutofit fontScale="850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600" b="1">
                    <a:solidFill>
                      <a:srgbClr val="68B7C3"/>
                    </a:solidFill>
                    <a:cs typeface="+mn-ea"/>
                    <a:sym typeface="+mn-lt"/>
                  </a:rPr>
                  <a:t>明年工作计划</a:t>
                </a:r>
                <a:endParaRPr lang="zh-CN" altLang="en-US" sz="1600" b="1">
                  <a:solidFill>
                    <a:srgbClr val="68B7C3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5" name="TextBox 24"/>
              <p:cNvSpPr txBox="1"/>
              <p:nvPr/>
            </p:nvSpPr>
            <p:spPr>
              <a:xfrm>
                <a:off x="3943834" y="947273"/>
                <a:ext cx="3962574" cy="320368"/>
              </a:xfrm>
              <a:prstGeom prst="rect">
                <a:avLst/>
              </a:prstGeom>
            </p:spPr>
            <p:txBody>
              <a:bodyPr vert="horz" wrap="square" lIns="360000" tIns="0" rIns="0" bIns="0" anchor="ctr" anchorCtr="0">
                <a:normAutofit fontScale="775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20000"/>
                  </a:lnSpc>
                </a:pPr>
                <a:r>
                  <a:rPr lang="zh-CN" altLang="en-US" sz="1050">
                    <a:solidFill>
                      <a:srgbClr val="68B7C3"/>
                    </a:solidFill>
                    <a:cs typeface="+mn-ea"/>
                    <a:sym typeface="+mn-lt"/>
                  </a:rPr>
                  <a:t>此部分内容作为文字排版占位显示 （建议使用主题字体）</a:t>
                </a:r>
                <a:endParaRPr lang="zh-CN" altLang="en-US" sz="1050">
                  <a:solidFill>
                    <a:srgbClr val="68B7C3"/>
                  </a:solidFill>
                  <a:cs typeface="+mn-ea"/>
                  <a:sym typeface="+mn-lt"/>
                </a:endParaRPr>
              </a:p>
            </p:txBody>
          </p:sp>
        </p:grpSp>
      </p:grpSp>
      <p:sp>
        <p:nvSpPr>
          <p:cNvPr id="30" name="等腰三角形 29"/>
          <p:cNvSpPr/>
          <p:nvPr/>
        </p:nvSpPr>
        <p:spPr>
          <a:xfrm rot="5400000">
            <a:off x="-143154" y="2728459"/>
            <a:ext cx="3029727" cy="2743421"/>
          </a:xfrm>
          <a:prstGeom prst="triangle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1" name="等腰三角形 30"/>
          <p:cNvSpPr/>
          <p:nvPr/>
        </p:nvSpPr>
        <p:spPr>
          <a:xfrm rot="16200000" flipH="1">
            <a:off x="7364047" y="3418993"/>
            <a:ext cx="1868226" cy="1691680"/>
          </a:xfrm>
          <a:prstGeom prst="triangle">
            <a:avLst/>
          </a:prstGeom>
          <a:solidFill>
            <a:srgbClr val="68B7C3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9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9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TextBox 48"/>
          <p:cNvSpPr txBox="1"/>
          <p:nvPr/>
        </p:nvSpPr>
        <p:spPr>
          <a:xfrm>
            <a:off x="3326485" y="2102826"/>
            <a:ext cx="4413867" cy="49244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lt"/>
              </a:rPr>
              <a:t>01</a:t>
            </a:r>
            <a:r>
              <a:rPr lang="en-GB" altLang="zh-CN" sz="32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lt"/>
              </a:rPr>
              <a:t> </a:t>
            </a:r>
            <a:r>
              <a:rPr lang="zh-CN" altLang="en-US" sz="32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lt"/>
              </a:rPr>
              <a:t>年度工作概述</a:t>
            </a:r>
            <a:endParaRPr lang="en-GB" altLang="zh-CN" sz="3200">
              <a:solidFill>
                <a:schemeClr val="tx1">
                  <a:lumMod val="65000"/>
                  <a:lumOff val="3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8" name="TextBox 49"/>
          <p:cNvSpPr txBox="1"/>
          <p:nvPr/>
        </p:nvSpPr>
        <p:spPr>
          <a:xfrm>
            <a:off x="4044131" y="2715766"/>
            <a:ext cx="2780138" cy="1231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800">
                <a:solidFill>
                  <a:srgbClr val="778495"/>
                </a:solidFill>
                <a:cs typeface="+mn-ea"/>
                <a:sym typeface="+mn-lt"/>
              </a:rPr>
              <a:t>请替换文字内容，点击添加相关标题文字</a:t>
            </a:r>
            <a:endParaRPr lang="zh-CN" altLang="en-US" sz="800">
              <a:solidFill>
                <a:srgbClr val="778495"/>
              </a:solidFill>
              <a:cs typeface="+mn-ea"/>
              <a:sym typeface="+mn-lt"/>
            </a:endParaRPr>
          </a:p>
        </p:txBody>
      </p:sp>
      <p:sp>
        <p:nvSpPr>
          <p:cNvPr id="5" name="等腰三角形 4"/>
          <p:cNvSpPr/>
          <p:nvPr/>
        </p:nvSpPr>
        <p:spPr>
          <a:xfrm rot="5400000">
            <a:off x="-309962" y="-2734914"/>
            <a:ext cx="6560073" cy="5940152"/>
          </a:xfrm>
          <a:prstGeom prst="triangle">
            <a:avLst/>
          </a:prstGeom>
          <a:solidFill>
            <a:srgbClr val="38425D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等腰三角形 5"/>
          <p:cNvSpPr/>
          <p:nvPr/>
        </p:nvSpPr>
        <p:spPr>
          <a:xfrm rot="5400000">
            <a:off x="-143154" y="977336"/>
            <a:ext cx="3029727" cy="2743421"/>
          </a:xfrm>
          <a:prstGeom prst="triangle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0" name="等腰三角形 9"/>
          <p:cNvSpPr/>
          <p:nvPr/>
        </p:nvSpPr>
        <p:spPr>
          <a:xfrm rot="16200000" flipH="1">
            <a:off x="6076035" y="2130981"/>
            <a:ext cx="3220114" cy="2915816"/>
          </a:xfrm>
          <a:prstGeom prst="triangle">
            <a:avLst/>
          </a:prstGeom>
          <a:solidFill>
            <a:srgbClr val="68B7C3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dur="2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700"/>
                            </p:stCondLst>
                            <p:childTnLst>
                              <p:par>
                                <p:cTn id="22" presetID="22" presetClass="entr" presetSubtype="8" dur="2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5" grpId="0"/>
      <p:bldP spid="6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1109663" y="1570683"/>
            <a:ext cx="6910388" cy="695805"/>
            <a:chOff x="839692" y="2560760"/>
            <a:chExt cx="10493566" cy="927740"/>
          </a:xfrm>
        </p:grpSpPr>
        <p:grpSp>
          <p:nvGrpSpPr>
            <p:cNvPr id="17" name="组合 16"/>
            <p:cNvGrpSpPr/>
            <p:nvPr/>
          </p:nvGrpSpPr>
          <p:grpSpPr>
            <a:xfrm>
              <a:off x="3713912" y="2560760"/>
              <a:ext cx="2020976" cy="927740"/>
              <a:chOff x="5122025" y="525814"/>
              <a:chExt cx="2020976" cy="927740"/>
            </a:xfrm>
          </p:grpSpPr>
          <p:sp>
            <p:nvSpPr>
              <p:cNvPr id="27" name="文本框 10"/>
              <p:cNvSpPr txBox="1"/>
              <p:nvPr/>
            </p:nvSpPr>
            <p:spPr>
              <a:xfrm>
                <a:off x="5122026" y="826908"/>
                <a:ext cx="2020975" cy="626646"/>
              </a:xfrm>
              <a:prstGeom prst="rect">
                <a:avLst/>
              </a:prstGeom>
              <a:noFill/>
            </p:spPr>
            <p:txBody>
              <a:bodyPr wrap="square" lIns="0" tIns="0" rIns="0" bIns="0" anchor="ctr" anchorCtr="1">
                <a:normAutofit fontScale="92500" lnSpcReduction="1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  <a:spcBef>
                    <a:spcPct val="0"/>
                  </a:spcBef>
                </a:pPr>
                <a:r>
                  <a:rPr lang="zh-CN" altLang="en-US" sz="1000">
                    <a:cs typeface="+mn-ea"/>
                    <a:sym typeface="+mn-lt"/>
                  </a:rPr>
                  <a:t>此部分内容作为文字排版占位显示 （建议使用主题字体）</a:t>
                </a:r>
                <a:endParaRPr lang="zh-CN" altLang="en-US" sz="1000">
                  <a:cs typeface="+mn-ea"/>
                  <a:sym typeface="+mn-lt"/>
                </a:endParaRPr>
              </a:p>
            </p:txBody>
          </p:sp>
          <p:sp>
            <p:nvSpPr>
              <p:cNvPr id="28" name="矩形 27"/>
              <p:cNvSpPr/>
              <p:nvPr/>
            </p:nvSpPr>
            <p:spPr>
              <a:xfrm>
                <a:off x="5122025" y="525814"/>
                <a:ext cx="2020976" cy="325410"/>
              </a:xfrm>
              <a:prstGeom prst="rect">
                <a:avLst/>
              </a:prstGeom>
            </p:spPr>
            <p:txBody>
              <a:bodyPr wrap="none" lIns="0" tIns="0" rIns="0" bIns="0" anchor="ctr" anchorCtr="1">
                <a:normAutofit fontScale="92500" lnSpcReduction="1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ctr" defTabSz="914400">
                  <a:spcBef>
                    <a:spcPct val="0"/>
                  </a:spcBef>
                  <a:defRPr/>
                </a:pPr>
                <a:r>
                  <a:rPr lang="zh-CN" altLang="en-US" b="1">
                    <a:solidFill>
                      <a:schemeClr val="accent2"/>
                    </a:solidFill>
                    <a:cs typeface="+mn-ea"/>
                    <a:sym typeface="+mn-lt"/>
                  </a:rPr>
                  <a:t>标题文本预设</a:t>
                </a:r>
                <a:endParaRPr lang="zh-CN" altLang="en-US" b="1">
                  <a:solidFill>
                    <a:schemeClr val="accent2"/>
                  </a:solidFill>
                  <a:cs typeface="+mn-ea"/>
                  <a:sym typeface="+mn-lt"/>
                </a:endParaRPr>
              </a:p>
            </p:txBody>
          </p:sp>
        </p:grpSp>
        <p:grpSp>
          <p:nvGrpSpPr>
            <p:cNvPr id="18" name="组合 17"/>
            <p:cNvGrpSpPr/>
            <p:nvPr/>
          </p:nvGrpSpPr>
          <p:grpSpPr>
            <a:xfrm>
              <a:off x="6456335" y="2560760"/>
              <a:ext cx="2020976" cy="927740"/>
              <a:chOff x="5122025" y="525814"/>
              <a:chExt cx="2020976" cy="927740"/>
            </a:xfrm>
          </p:grpSpPr>
          <p:sp>
            <p:nvSpPr>
              <p:cNvPr id="25" name="文本框 13"/>
              <p:cNvSpPr txBox="1"/>
              <p:nvPr/>
            </p:nvSpPr>
            <p:spPr>
              <a:xfrm>
                <a:off x="5122026" y="826908"/>
                <a:ext cx="2020975" cy="626646"/>
              </a:xfrm>
              <a:prstGeom prst="rect">
                <a:avLst/>
              </a:prstGeom>
              <a:noFill/>
            </p:spPr>
            <p:txBody>
              <a:bodyPr wrap="square" lIns="0" tIns="0" rIns="0" bIns="0" anchor="ctr" anchorCtr="1">
                <a:normAutofit fontScale="92500" lnSpcReduction="1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  <a:spcBef>
                    <a:spcPct val="0"/>
                  </a:spcBef>
                </a:pPr>
                <a:r>
                  <a:rPr lang="zh-CN" altLang="en-US" sz="1000">
                    <a:cs typeface="+mn-ea"/>
                    <a:sym typeface="+mn-lt"/>
                  </a:rPr>
                  <a:t>此部分内容作为文字排版占位显示 （建议使用主题字体）</a:t>
                </a:r>
                <a:endParaRPr lang="zh-CN" altLang="en-US" sz="1000">
                  <a:cs typeface="+mn-ea"/>
                  <a:sym typeface="+mn-lt"/>
                </a:endParaRPr>
              </a:p>
            </p:txBody>
          </p:sp>
          <p:sp>
            <p:nvSpPr>
              <p:cNvPr id="26" name="矩形 25"/>
              <p:cNvSpPr/>
              <p:nvPr/>
            </p:nvSpPr>
            <p:spPr>
              <a:xfrm>
                <a:off x="5122025" y="525814"/>
                <a:ext cx="2020976" cy="325410"/>
              </a:xfrm>
              <a:prstGeom prst="rect">
                <a:avLst/>
              </a:prstGeom>
            </p:spPr>
            <p:txBody>
              <a:bodyPr wrap="none" lIns="0" tIns="0" rIns="0" bIns="0" anchor="ctr" anchorCtr="1">
                <a:normAutofit fontScale="92500" lnSpcReduction="1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ctr" defTabSz="914400">
                  <a:spcBef>
                    <a:spcPct val="0"/>
                  </a:spcBef>
                  <a:defRPr/>
                </a:pPr>
                <a:r>
                  <a:rPr lang="zh-CN" altLang="en-US" b="1">
                    <a:solidFill>
                      <a:schemeClr val="accent4"/>
                    </a:solidFill>
                    <a:cs typeface="+mn-ea"/>
                    <a:sym typeface="+mn-lt"/>
                  </a:rPr>
                  <a:t>标题文本预设</a:t>
                </a:r>
                <a:endParaRPr lang="zh-CN" altLang="en-US" b="1">
                  <a:solidFill>
                    <a:schemeClr val="accent4"/>
                  </a:solidFill>
                  <a:cs typeface="+mn-ea"/>
                  <a:sym typeface="+mn-lt"/>
                </a:endParaRPr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9312282" y="2560760"/>
              <a:ext cx="2020976" cy="927740"/>
              <a:chOff x="5122025" y="525814"/>
              <a:chExt cx="2020976" cy="927740"/>
            </a:xfrm>
          </p:grpSpPr>
          <p:sp>
            <p:nvSpPr>
              <p:cNvPr id="23" name="文本框 16"/>
              <p:cNvSpPr txBox="1"/>
              <p:nvPr/>
            </p:nvSpPr>
            <p:spPr>
              <a:xfrm>
                <a:off x="5122026" y="826908"/>
                <a:ext cx="2020975" cy="626646"/>
              </a:xfrm>
              <a:prstGeom prst="rect">
                <a:avLst/>
              </a:prstGeom>
              <a:noFill/>
            </p:spPr>
            <p:txBody>
              <a:bodyPr wrap="square" lIns="0" tIns="0" rIns="0" bIns="0" anchor="ctr" anchorCtr="1">
                <a:normAutofit fontScale="92500" lnSpcReduction="1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  <a:spcBef>
                    <a:spcPct val="0"/>
                  </a:spcBef>
                </a:pPr>
                <a:r>
                  <a:rPr lang="zh-CN" altLang="en-US" sz="1000">
                    <a:cs typeface="+mn-ea"/>
                    <a:sym typeface="+mn-lt"/>
                  </a:rPr>
                  <a:t>此部分内容作为文字排版占位显示 （建议使用主题字体）</a:t>
                </a:r>
                <a:endParaRPr lang="zh-CN" altLang="en-US" sz="1000">
                  <a:cs typeface="+mn-ea"/>
                  <a:sym typeface="+mn-lt"/>
                </a:endParaRPr>
              </a:p>
            </p:txBody>
          </p:sp>
          <p:sp>
            <p:nvSpPr>
              <p:cNvPr id="24" name="矩形 23"/>
              <p:cNvSpPr/>
              <p:nvPr/>
            </p:nvSpPr>
            <p:spPr>
              <a:xfrm>
                <a:off x="5122025" y="525814"/>
                <a:ext cx="2020976" cy="325410"/>
              </a:xfrm>
              <a:prstGeom prst="rect">
                <a:avLst/>
              </a:prstGeom>
            </p:spPr>
            <p:txBody>
              <a:bodyPr wrap="none" lIns="0" tIns="0" rIns="0" bIns="0" anchor="ctr" anchorCtr="1">
                <a:normAutofit fontScale="92500" lnSpcReduction="1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ctr" defTabSz="914400">
                  <a:spcBef>
                    <a:spcPct val="0"/>
                  </a:spcBef>
                  <a:defRPr/>
                </a:pPr>
                <a:r>
                  <a:rPr lang="zh-CN" altLang="en-US" b="1">
                    <a:solidFill>
                      <a:schemeClr val="accent3"/>
                    </a:solidFill>
                    <a:cs typeface="+mn-ea"/>
                    <a:sym typeface="+mn-lt"/>
                  </a:rPr>
                  <a:t>标题文本预设</a:t>
                </a:r>
                <a:endParaRPr lang="zh-CN" altLang="en-US" b="1">
                  <a:solidFill>
                    <a:schemeClr val="accent3"/>
                  </a:solidFill>
                  <a:cs typeface="+mn-ea"/>
                  <a:sym typeface="+mn-lt"/>
                </a:endParaRPr>
              </a:p>
            </p:txBody>
          </p:sp>
        </p:grpSp>
        <p:grpSp>
          <p:nvGrpSpPr>
            <p:cNvPr id="20" name="组合 19"/>
            <p:cNvGrpSpPr/>
            <p:nvPr/>
          </p:nvGrpSpPr>
          <p:grpSpPr>
            <a:xfrm>
              <a:off x="839692" y="2560760"/>
              <a:ext cx="2020976" cy="927740"/>
              <a:chOff x="5122025" y="525814"/>
              <a:chExt cx="2020976" cy="927740"/>
            </a:xfrm>
          </p:grpSpPr>
          <p:sp>
            <p:nvSpPr>
              <p:cNvPr id="21" name="文本框 24"/>
              <p:cNvSpPr txBox="1"/>
              <p:nvPr/>
            </p:nvSpPr>
            <p:spPr>
              <a:xfrm>
                <a:off x="5122026" y="826908"/>
                <a:ext cx="2020975" cy="626646"/>
              </a:xfrm>
              <a:prstGeom prst="rect">
                <a:avLst/>
              </a:prstGeom>
              <a:noFill/>
            </p:spPr>
            <p:txBody>
              <a:bodyPr wrap="square" lIns="0" tIns="0" rIns="0" bIns="0" anchor="ctr" anchorCtr="1">
                <a:normAutofit fontScale="92500" lnSpcReduction="1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  <a:spcBef>
                    <a:spcPct val="0"/>
                  </a:spcBef>
                </a:pPr>
                <a:r>
                  <a:rPr lang="zh-CN" altLang="en-US" sz="1000">
                    <a:cs typeface="+mn-ea"/>
                    <a:sym typeface="+mn-lt"/>
                  </a:rPr>
                  <a:t>此部分内容作为文字排版占位显示 （建议使用主题字体）</a:t>
                </a:r>
                <a:endParaRPr lang="zh-CN" altLang="en-US" sz="1000">
                  <a:cs typeface="+mn-ea"/>
                  <a:sym typeface="+mn-lt"/>
                </a:endParaRPr>
              </a:p>
            </p:txBody>
          </p:sp>
          <p:sp>
            <p:nvSpPr>
              <p:cNvPr id="22" name="矩形 21"/>
              <p:cNvSpPr/>
              <p:nvPr/>
            </p:nvSpPr>
            <p:spPr>
              <a:xfrm>
                <a:off x="5122025" y="525814"/>
                <a:ext cx="2020976" cy="325410"/>
              </a:xfrm>
              <a:prstGeom prst="rect">
                <a:avLst/>
              </a:prstGeom>
            </p:spPr>
            <p:txBody>
              <a:bodyPr wrap="none" lIns="0" tIns="0" rIns="0" bIns="0" anchor="ctr" anchorCtr="1">
                <a:normAutofit fontScale="92500" lnSpcReduction="1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ctr" defTabSz="914400">
                  <a:spcBef>
                    <a:spcPct val="0"/>
                  </a:spcBef>
                  <a:defRPr/>
                </a:pPr>
                <a:r>
                  <a:rPr lang="zh-CN" altLang="en-US" b="1">
                    <a:solidFill>
                      <a:schemeClr val="accent1"/>
                    </a:solidFill>
                    <a:cs typeface="+mn-ea"/>
                    <a:sym typeface="+mn-lt"/>
                  </a:rPr>
                  <a:t>标题文本预设</a:t>
                </a:r>
                <a:endParaRPr lang="zh-CN" altLang="en-US" b="1">
                  <a:solidFill>
                    <a:schemeClr val="accent1"/>
                  </a:solidFill>
                  <a:cs typeface="+mn-ea"/>
                  <a:sym typeface="+mn-lt"/>
                </a:endParaRPr>
              </a:p>
            </p:txBody>
          </p:sp>
        </p:grpSp>
      </p:grpSp>
      <p:cxnSp>
        <p:nvCxnSpPr>
          <p:cNvPr id="5" name="直接连接符 4"/>
          <p:cNvCxnSpPr/>
          <p:nvPr/>
        </p:nvCxnSpPr>
        <p:spPr>
          <a:xfrm flipH="1" flipV="1">
            <a:off x="2004090" y="2355726"/>
            <a:ext cx="0" cy="631551"/>
          </a:xfrm>
          <a:prstGeom prst="line">
            <a:avLst/>
          </a:prstGeom>
          <a:ln w="12700">
            <a:solidFill>
              <a:schemeClr val="accent1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 flipH="1" flipV="1">
            <a:off x="5387757" y="2355726"/>
            <a:ext cx="0" cy="631551"/>
          </a:xfrm>
          <a:prstGeom prst="line">
            <a:avLst/>
          </a:prstGeom>
          <a:ln w="12700">
            <a:solidFill>
              <a:schemeClr val="accent4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H="1" flipV="1">
            <a:off x="7128421" y="2355726"/>
            <a:ext cx="0" cy="631551"/>
          </a:xfrm>
          <a:prstGeom prst="line">
            <a:avLst/>
          </a:prstGeom>
          <a:ln w="12700">
            <a:solidFill>
              <a:schemeClr val="accent6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 flipH="1" flipV="1">
            <a:off x="3744754" y="2355726"/>
            <a:ext cx="0" cy="631551"/>
          </a:xfrm>
          <a:prstGeom prst="line">
            <a:avLst/>
          </a:prstGeom>
          <a:ln w="12700">
            <a:solidFill>
              <a:schemeClr val="accent2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1" name="组合 30"/>
          <p:cNvGrpSpPr/>
          <p:nvPr/>
        </p:nvGrpSpPr>
        <p:grpSpPr>
          <a:xfrm>
            <a:off x="4294377" y="2930203"/>
            <a:ext cx="2254759" cy="1240870"/>
            <a:chOff x="4294377" y="2930203"/>
            <a:chExt cx="2254759" cy="1240870"/>
          </a:xfrm>
        </p:grpSpPr>
        <p:sp>
          <p:nvSpPr>
            <p:cNvPr id="8" name="任意多边形: 形状 7"/>
            <p:cNvSpPr/>
            <p:nvPr/>
          </p:nvSpPr>
          <p:spPr>
            <a:xfrm flipV="1">
              <a:off x="4294377" y="2930203"/>
              <a:ext cx="2254759" cy="1240870"/>
            </a:xfrm>
            <a:custGeom>
              <a:gdLst>
                <a:gd name="connsiteX0" fmla="*/ 0 w 3390900"/>
                <a:gd name="connsiteY0" fmla="*/ 0 h 1695450"/>
                <a:gd name="connsiteX1" fmla="*/ 3390900 w 3390900"/>
                <a:gd name="connsiteY1" fmla="*/ 0 h 1695450"/>
                <a:gd name="connsiteX2" fmla="*/ 1695450 w 3390900"/>
                <a:gd name="connsiteY2" fmla="*/ 1695450 h 1695450"/>
                <a:gd name="connsiteX3" fmla="*/ 0 w 3390900"/>
                <a:gd name="connsiteY3" fmla="*/ 0 h 16954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90900" h="1695450">
                  <a:moveTo>
                    <a:pt x="0" y="0"/>
                  </a:moveTo>
                  <a:lnTo>
                    <a:pt x="3390900" y="0"/>
                  </a:lnTo>
                  <a:cubicBezTo>
                    <a:pt x="3390900" y="936371"/>
                    <a:pt x="2631821" y="1695450"/>
                    <a:pt x="1695450" y="1695450"/>
                  </a:cubicBezTo>
                  <a:cubicBezTo>
                    <a:pt x="759079" y="1695450"/>
                    <a:pt x="0" y="936371"/>
                    <a:pt x="0" y="0"/>
                  </a:cubicBezTo>
                  <a:close/>
                </a:path>
              </a:pathLst>
            </a:custGeom>
            <a:solidFill>
              <a:schemeClr val="accent4">
                <a:alpha val="85000"/>
              </a:schemeClr>
            </a:solidFill>
            <a:ln w="762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13" name="任意多边形: 形状 12"/>
            <p:cNvSpPr/>
            <p:nvPr/>
          </p:nvSpPr>
          <p:spPr bwMode="auto">
            <a:xfrm>
              <a:off x="5207621" y="3391681"/>
              <a:ext cx="382315" cy="323084"/>
            </a:xfrm>
            <a:custGeom>
              <a:gdLst>
                <a:gd name="connsiteX0" fmla="*/ 46038 w 338138"/>
                <a:gd name="connsiteY0" fmla="*/ 261938 h 285751"/>
                <a:gd name="connsiteX1" fmla="*/ 38100 w 338138"/>
                <a:gd name="connsiteY1" fmla="*/ 270670 h 285751"/>
                <a:gd name="connsiteX2" fmla="*/ 46038 w 338138"/>
                <a:gd name="connsiteY2" fmla="*/ 279402 h 285751"/>
                <a:gd name="connsiteX3" fmla="*/ 53976 w 338138"/>
                <a:gd name="connsiteY3" fmla="*/ 270670 h 285751"/>
                <a:gd name="connsiteX4" fmla="*/ 46038 w 338138"/>
                <a:gd name="connsiteY4" fmla="*/ 261938 h 285751"/>
                <a:gd name="connsiteX5" fmla="*/ 288131 w 338138"/>
                <a:gd name="connsiteY5" fmla="*/ 184150 h 285751"/>
                <a:gd name="connsiteX6" fmla="*/ 277812 w 338138"/>
                <a:gd name="connsiteY6" fmla="*/ 194469 h 285751"/>
                <a:gd name="connsiteX7" fmla="*/ 288131 w 338138"/>
                <a:gd name="connsiteY7" fmla="*/ 204788 h 285751"/>
                <a:gd name="connsiteX8" fmla="*/ 298450 w 338138"/>
                <a:gd name="connsiteY8" fmla="*/ 194469 h 285751"/>
                <a:gd name="connsiteX9" fmla="*/ 288131 w 338138"/>
                <a:gd name="connsiteY9" fmla="*/ 184150 h 285751"/>
                <a:gd name="connsiteX10" fmla="*/ 19050 w 338138"/>
                <a:gd name="connsiteY10" fmla="*/ 165100 h 285751"/>
                <a:gd name="connsiteX11" fmla="*/ 19050 w 338138"/>
                <a:gd name="connsiteY11" fmla="*/ 242888 h 285751"/>
                <a:gd name="connsiteX12" fmla="*/ 73025 w 338138"/>
                <a:gd name="connsiteY12" fmla="*/ 242888 h 285751"/>
                <a:gd name="connsiteX13" fmla="*/ 73025 w 338138"/>
                <a:gd name="connsiteY13" fmla="*/ 165100 h 285751"/>
                <a:gd name="connsiteX14" fmla="*/ 12010 w 338138"/>
                <a:gd name="connsiteY14" fmla="*/ 141288 h 285751"/>
                <a:gd name="connsiteX15" fmla="*/ 81400 w 338138"/>
                <a:gd name="connsiteY15" fmla="*/ 141288 h 285751"/>
                <a:gd name="connsiteX16" fmla="*/ 92075 w 338138"/>
                <a:gd name="connsiteY16" fmla="*/ 153107 h 285751"/>
                <a:gd name="connsiteX17" fmla="*/ 92075 w 338138"/>
                <a:gd name="connsiteY17" fmla="*/ 273932 h 285751"/>
                <a:gd name="connsiteX18" fmla="*/ 81400 w 338138"/>
                <a:gd name="connsiteY18" fmla="*/ 285751 h 285751"/>
                <a:gd name="connsiteX19" fmla="*/ 12010 w 338138"/>
                <a:gd name="connsiteY19" fmla="*/ 285751 h 285751"/>
                <a:gd name="connsiteX20" fmla="*/ 0 w 338138"/>
                <a:gd name="connsiteY20" fmla="*/ 273932 h 285751"/>
                <a:gd name="connsiteX21" fmla="*/ 0 w 338138"/>
                <a:gd name="connsiteY21" fmla="*/ 153107 h 285751"/>
                <a:gd name="connsiteX22" fmla="*/ 12010 w 338138"/>
                <a:gd name="connsiteY22" fmla="*/ 141288 h 285751"/>
                <a:gd name="connsiteX23" fmla="*/ 55002 w 338138"/>
                <a:gd name="connsiteY23" fmla="*/ 82550 h 285751"/>
                <a:gd name="connsiteX24" fmla="*/ 175185 w 338138"/>
                <a:gd name="connsiteY24" fmla="*/ 82550 h 285751"/>
                <a:gd name="connsiteX25" fmla="*/ 193675 w 338138"/>
                <a:gd name="connsiteY25" fmla="*/ 99703 h 285751"/>
                <a:gd name="connsiteX26" fmla="*/ 193675 w 338138"/>
                <a:gd name="connsiteY26" fmla="*/ 268597 h 285751"/>
                <a:gd name="connsiteX27" fmla="*/ 175185 w 338138"/>
                <a:gd name="connsiteY27" fmla="*/ 285750 h 285751"/>
                <a:gd name="connsiteX28" fmla="*/ 107830 w 338138"/>
                <a:gd name="connsiteY28" fmla="*/ 285750 h 285751"/>
                <a:gd name="connsiteX29" fmla="*/ 109151 w 338138"/>
                <a:gd name="connsiteY29" fmla="*/ 276514 h 285751"/>
                <a:gd name="connsiteX30" fmla="*/ 109151 w 338138"/>
                <a:gd name="connsiteY30" fmla="*/ 273875 h 285751"/>
                <a:gd name="connsiteX31" fmla="*/ 115754 w 338138"/>
                <a:gd name="connsiteY31" fmla="*/ 275194 h 285751"/>
                <a:gd name="connsiteX32" fmla="*/ 124999 w 338138"/>
                <a:gd name="connsiteY32" fmla="*/ 264639 h 285751"/>
                <a:gd name="connsiteX33" fmla="*/ 115754 w 338138"/>
                <a:gd name="connsiteY33" fmla="*/ 254083 h 285751"/>
                <a:gd name="connsiteX34" fmla="*/ 109151 w 338138"/>
                <a:gd name="connsiteY34" fmla="*/ 256722 h 285751"/>
                <a:gd name="connsiteX35" fmla="*/ 109151 w 338138"/>
                <a:gd name="connsiteY35" fmla="*/ 235610 h 285751"/>
                <a:gd name="connsiteX36" fmla="*/ 168582 w 338138"/>
                <a:gd name="connsiteY36" fmla="*/ 235610 h 285751"/>
                <a:gd name="connsiteX37" fmla="*/ 168582 w 338138"/>
                <a:gd name="connsiteY37" fmla="*/ 110259 h 285751"/>
                <a:gd name="connsiteX38" fmla="*/ 61606 w 338138"/>
                <a:gd name="connsiteY38" fmla="*/ 110259 h 285751"/>
                <a:gd name="connsiteX39" fmla="*/ 61606 w 338138"/>
                <a:gd name="connsiteY39" fmla="*/ 126093 h 285751"/>
                <a:gd name="connsiteX40" fmla="*/ 36512 w 338138"/>
                <a:gd name="connsiteY40" fmla="*/ 126093 h 285751"/>
                <a:gd name="connsiteX41" fmla="*/ 36512 w 338138"/>
                <a:gd name="connsiteY41" fmla="*/ 99703 h 285751"/>
                <a:gd name="connsiteX42" fmla="*/ 55002 w 338138"/>
                <a:gd name="connsiteY42" fmla="*/ 82550 h 285751"/>
                <a:gd name="connsiteX43" fmla="*/ 102729 w 338138"/>
                <a:gd name="connsiteY43" fmla="*/ 0 h 285751"/>
                <a:gd name="connsiteX44" fmla="*/ 305260 w 338138"/>
                <a:gd name="connsiteY44" fmla="*/ 0 h 285751"/>
                <a:gd name="connsiteX45" fmla="*/ 338138 w 338138"/>
                <a:gd name="connsiteY45" fmla="*/ 34237 h 285751"/>
                <a:gd name="connsiteX46" fmla="*/ 338138 w 338138"/>
                <a:gd name="connsiteY46" fmla="*/ 188306 h 285751"/>
                <a:gd name="connsiteX47" fmla="*/ 305260 w 338138"/>
                <a:gd name="connsiteY47" fmla="*/ 221226 h 285751"/>
                <a:gd name="connsiteX48" fmla="*/ 234242 w 338138"/>
                <a:gd name="connsiteY48" fmla="*/ 221226 h 285751"/>
                <a:gd name="connsiteX49" fmla="*/ 234242 w 338138"/>
                <a:gd name="connsiteY49" fmla="*/ 243612 h 285751"/>
                <a:gd name="connsiteX50" fmla="*/ 265806 w 338138"/>
                <a:gd name="connsiteY50" fmla="*/ 243612 h 285751"/>
                <a:gd name="connsiteX51" fmla="*/ 277642 w 338138"/>
                <a:gd name="connsiteY51" fmla="*/ 256780 h 285751"/>
                <a:gd name="connsiteX52" fmla="*/ 277642 w 338138"/>
                <a:gd name="connsiteY52" fmla="*/ 272582 h 285751"/>
                <a:gd name="connsiteX53" fmla="*/ 265806 w 338138"/>
                <a:gd name="connsiteY53" fmla="*/ 285750 h 285751"/>
                <a:gd name="connsiteX54" fmla="*/ 205309 w 338138"/>
                <a:gd name="connsiteY54" fmla="*/ 285750 h 285751"/>
                <a:gd name="connsiteX55" fmla="*/ 210570 w 338138"/>
                <a:gd name="connsiteY55" fmla="*/ 269948 h 285751"/>
                <a:gd name="connsiteX56" fmla="*/ 210570 w 338138"/>
                <a:gd name="connsiteY56" fmla="*/ 213325 h 285751"/>
                <a:gd name="connsiteX57" fmla="*/ 210570 w 338138"/>
                <a:gd name="connsiteY57" fmla="*/ 172504 h 285751"/>
                <a:gd name="connsiteX58" fmla="*/ 296054 w 338138"/>
                <a:gd name="connsiteY58" fmla="*/ 172504 h 285751"/>
                <a:gd name="connsiteX59" fmla="*/ 309205 w 338138"/>
                <a:gd name="connsiteY59" fmla="*/ 159335 h 285751"/>
                <a:gd name="connsiteX60" fmla="*/ 309205 w 338138"/>
                <a:gd name="connsiteY60" fmla="*/ 39504 h 285751"/>
                <a:gd name="connsiteX61" fmla="*/ 296054 w 338138"/>
                <a:gd name="connsiteY61" fmla="*/ 27653 h 285751"/>
                <a:gd name="connsiteX62" fmla="*/ 110620 w 338138"/>
                <a:gd name="connsiteY62" fmla="*/ 27653 h 285751"/>
                <a:gd name="connsiteX63" fmla="*/ 98783 w 338138"/>
                <a:gd name="connsiteY63" fmla="*/ 39504 h 285751"/>
                <a:gd name="connsiteX64" fmla="*/ 98783 w 338138"/>
                <a:gd name="connsiteY64" fmla="*/ 65841 h 285751"/>
                <a:gd name="connsiteX65" fmla="*/ 69850 w 338138"/>
                <a:gd name="connsiteY65" fmla="*/ 65841 h 285751"/>
                <a:gd name="connsiteX66" fmla="*/ 69850 w 338138"/>
                <a:gd name="connsiteY66" fmla="*/ 34237 h 285751"/>
                <a:gd name="connsiteX67" fmla="*/ 102729 w 338138"/>
                <a:gd name="connsiteY67" fmla="*/ 0 h 2857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</a:cxnLst>
              <a:rect l="l" t="t" r="r" b="b"/>
              <a:pathLst>
                <a:path w="338138" h="285751">
                  <a:moveTo>
                    <a:pt x="46038" y="261938"/>
                  </a:moveTo>
                  <a:cubicBezTo>
                    <a:pt x="41654" y="261938"/>
                    <a:pt x="38100" y="265847"/>
                    <a:pt x="38100" y="270670"/>
                  </a:cubicBezTo>
                  <a:cubicBezTo>
                    <a:pt x="38100" y="275493"/>
                    <a:pt x="41654" y="279402"/>
                    <a:pt x="46038" y="279402"/>
                  </a:cubicBezTo>
                  <a:cubicBezTo>
                    <a:pt x="50422" y="279402"/>
                    <a:pt x="53976" y="275493"/>
                    <a:pt x="53976" y="270670"/>
                  </a:cubicBezTo>
                  <a:cubicBezTo>
                    <a:pt x="53976" y="265847"/>
                    <a:pt x="50422" y="261938"/>
                    <a:pt x="46038" y="261938"/>
                  </a:cubicBezTo>
                  <a:close/>
                  <a:moveTo>
                    <a:pt x="288131" y="184150"/>
                  </a:moveTo>
                  <a:cubicBezTo>
                    <a:pt x="282432" y="184150"/>
                    <a:pt x="277812" y="188770"/>
                    <a:pt x="277812" y="194469"/>
                  </a:cubicBezTo>
                  <a:cubicBezTo>
                    <a:pt x="277812" y="200168"/>
                    <a:pt x="282432" y="204788"/>
                    <a:pt x="288131" y="204788"/>
                  </a:cubicBezTo>
                  <a:cubicBezTo>
                    <a:pt x="293830" y="204788"/>
                    <a:pt x="298450" y="200168"/>
                    <a:pt x="298450" y="194469"/>
                  </a:cubicBezTo>
                  <a:cubicBezTo>
                    <a:pt x="298450" y="188770"/>
                    <a:pt x="293830" y="184150"/>
                    <a:pt x="288131" y="184150"/>
                  </a:cubicBezTo>
                  <a:close/>
                  <a:moveTo>
                    <a:pt x="19050" y="165100"/>
                  </a:moveTo>
                  <a:lnTo>
                    <a:pt x="19050" y="242888"/>
                  </a:lnTo>
                  <a:lnTo>
                    <a:pt x="73025" y="242888"/>
                  </a:lnTo>
                  <a:lnTo>
                    <a:pt x="73025" y="165100"/>
                  </a:lnTo>
                  <a:close/>
                  <a:moveTo>
                    <a:pt x="12010" y="141288"/>
                  </a:moveTo>
                  <a:cubicBezTo>
                    <a:pt x="12010" y="141288"/>
                    <a:pt x="12010" y="141288"/>
                    <a:pt x="81400" y="141288"/>
                  </a:cubicBezTo>
                  <a:cubicBezTo>
                    <a:pt x="86738" y="141288"/>
                    <a:pt x="92075" y="146541"/>
                    <a:pt x="92075" y="153107"/>
                  </a:cubicBezTo>
                  <a:cubicBezTo>
                    <a:pt x="92075" y="153107"/>
                    <a:pt x="92075" y="153107"/>
                    <a:pt x="92075" y="273932"/>
                  </a:cubicBezTo>
                  <a:cubicBezTo>
                    <a:pt x="92075" y="280498"/>
                    <a:pt x="86738" y="285751"/>
                    <a:pt x="81400" y="285751"/>
                  </a:cubicBezTo>
                  <a:cubicBezTo>
                    <a:pt x="81400" y="285751"/>
                    <a:pt x="81400" y="285751"/>
                    <a:pt x="12010" y="285751"/>
                  </a:cubicBezTo>
                  <a:cubicBezTo>
                    <a:pt x="5337" y="285751"/>
                    <a:pt x="0" y="280498"/>
                    <a:pt x="0" y="273932"/>
                  </a:cubicBezTo>
                  <a:cubicBezTo>
                    <a:pt x="0" y="273932"/>
                    <a:pt x="0" y="273932"/>
                    <a:pt x="0" y="153107"/>
                  </a:cubicBezTo>
                  <a:cubicBezTo>
                    <a:pt x="0" y="146541"/>
                    <a:pt x="5337" y="141288"/>
                    <a:pt x="12010" y="141288"/>
                  </a:cubicBezTo>
                  <a:close/>
                  <a:moveTo>
                    <a:pt x="55002" y="82550"/>
                  </a:moveTo>
                  <a:cubicBezTo>
                    <a:pt x="55002" y="82550"/>
                    <a:pt x="55002" y="82550"/>
                    <a:pt x="175185" y="82550"/>
                  </a:cubicBezTo>
                  <a:cubicBezTo>
                    <a:pt x="185751" y="82550"/>
                    <a:pt x="193675" y="90467"/>
                    <a:pt x="193675" y="99703"/>
                  </a:cubicBezTo>
                  <a:cubicBezTo>
                    <a:pt x="193675" y="99703"/>
                    <a:pt x="193675" y="99703"/>
                    <a:pt x="193675" y="268597"/>
                  </a:cubicBezTo>
                  <a:cubicBezTo>
                    <a:pt x="193675" y="277833"/>
                    <a:pt x="185751" y="285750"/>
                    <a:pt x="175185" y="285750"/>
                  </a:cubicBezTo>
                  <a:cubicBezTo>
                    <a:pt x="175185" y="285750"/>
                    <a:pt x="175185" y="285750"/>
                    <a:pt x="107830" y="285750"/>
                  </a:cubicBezTo>
                  <a:cubicBezTo>
                    <a:pt x="109151" y="283111"/>
                    <a:pt x="109151" y="280472"/>
                    <a:pt x="109151" y="276514"/>
                  </a:cubicBezTo>
                  <a:cubicBezTo>
                    <a:pt x="109151" y="276514"/>
                    <a:pt x="109151" y="276514"/>
                    <a:pt x="109151" y="273875"/>
                  </a:cubicBezTo>
                  <a:cubicBezTo>
                    <a:pt x="110471" y="273875"/>
                    <a:pt x="113113" y="275194"/>
                    <a:pt x="115754" y="275194"/>
                  </a:cubicBezTo>
                  <a:cubicBezTo>
                    <a:pt x="121037" y="275194"/>
                    <a:pt x="124999" y="271236"/>
                    <a:pt x="124999" y="264639"/>
                  </a:cubicBezTo>
                  <a:cubicBezTo>
                    <a:pt x="124999" y="259361"/>
                    <a:pt x="121037" y="254083"/>
                    <a:pt x="115754" y="254083"/>
                  </a:cubicBezTo>
                  <a:cubicBezTo>
                    <a:pt x="113113" y="254083"/>
                    <a:pt x="110471" y="255402"/>
                    <a:pt x="109151" y="256722"/>
                  </a:cubicBezTo>
                  <a:cubicBezTo>
                    <a:pt x="109151" y="256722"/>
                    <a:pt x="109151" y="256722"/>
                    <a:pt x="109151" y="235610"/>
                  </a:cubicBezTo>
                  <a:cubicBezTo>
                    <a:pt x="109151" y="235610"/>
                    <a:pt x="109151" y="235610"/>
                    <a:pt x="168582" y="235610"/>
                  </a:cubicBezTo>
                  <a:cubicBezTo>
                    <a:pt x="168582" y="235610"/>
                    <a:pt x="168582" y="235610"/>
                    <a:pt x="168582" y="110259"/>
                  </a:cubicBezTo>
                  <a:cubicBezTo>
                    <a:pt x="168582" y="110259"/>
                    <a:pt x="168582" y="110259"/>
                    <a:pt x="61606" y="110259"/>
                  </a:cubicBezTo>
                  <a:cubicBezTo>
                    <a:pt x="61606" y="110259"/>
                    <a:pt x="61606" y="110259"/>
                    <a:pt x="61606" y="126093"/>
                  </a:cubicBezTo>
                  <a:cubicBezTo>
                    <a:pt x="61606" y="126093"/>
                    <a:pt x="61606" y="126093"/>
                    <a:pt x="36512" y="126093"/>
                  </a:cubicBezTo>
                  <a:cubicBezTo>
                    <a:pt x="36512" y="126093"/>
                    <a:pt x="36512" y="126093"/>
                    <a:pt x="36512" y="99703"/>
                  </a:cubicBezTo>
                  <a:cubicBezTo>
                    <a:pt x="36512" y="90467"/>
                    <a:pt x="45757" y="82550"/>
                    <a:pt x="55002" y="82550"/>
                  </a:cubicBezTo>
                  <a:close/>
                  <a:moveTo>
                    <a:pt x="102729" y="0"/>
                  </a:moveTo>
                  <a:cubicBezTo>
                    <a:pt x="102729" y="0"/>
                    <a:pt x="102729" y="0"/>
                    <a:pt x="305260" y="0"/>
                  </a:cubicBezTo>
                  <a:cubicBezTo>
                    <a:pt x="323672" y="0"/>
                    <a:pt x="338138" y="15802"/>
                    <a:pt x="338138" y="34237"/>
                  </a:cubicBezTo>
                  <a:cubicBezTo>
                    <a:pt x="338138" y="34237"/>
                    <a:pt x="338138" y="34237"/>
                    <a:pt x="338138" y="188306"/>
                  </a:cubicBezTo>
                  <a:cubicBezTo>
                    <a:pt x="338138" y="206741"/>
                    <a:pt x="323672" y="221226"/>
                    <a:pt x="305260" y="221226"/>
                  </a:cubicBezTo>
                  <a:cubicBezTo>
                    <a:pt x="305260" y="221226"/>
                    <a:pt x="305260" y="221226"/>
                    <a:pt x="234242" y="221226"/>
                  </a:cubicBezTo>
                  <a:cubicBezTo>
                    <a:pt x="234242" y="221226"/>
                    <a:pt x="234242" y="221226"/>
                    <a:pt x="234242" y="243612"/>
                  </a:cubicBezTo>
                  <a:cubicBezTo>
                    <a:pt x="234242" y="243612"/>
                    <a:pt x="234242" y="243612"/>
                    <a:pt x="265806" y="243612"/>
                  </a:cubicBezTo>
                  <a:cubicBezTo>
                    <a:pt x="272381" y="243612"/>
                    <a:pt x="277642" y="250196"/>
                    <a:pt x="277642" y="256780"/>
                  </a:cubicBezTo>
                  <a:cubicBezTo>
                    <a:pt x="277642" y="256780"/>
                    <a:pt x="277642" y="256780"/>
                    <a:pt x="277642" y="272582"/>
                  </a:cubicBezTo>
                  <a:cubicBezTo>
                    <a:pt x="277642" y="280483"/>
                    <a:pt x="272381" y="285750"/>
                    <a:pt x="265806" y="285750"/>
                  </a:cubicBezTo>
                  <a:cubicBezTo>
                    <a:pt x="265806" y="285750"/>
                    <a:pt x="265806" y="285750"/>
                    <a:pt x="205309" y="285750"/>
                  </a:cubicBezTo>
                  <a:cubicBezTo>
                    <a:pt x="207940" y="280483"/>
                    <a:pt x="209255" y="275216"/>
                    <a:pt x="210570" y="269948"/>
                  </a:cubicBezTo>
                  <a:cubicBezTo>
                    <a:pt x="210570" y="268632"/>
                    <a:pt x="210570" y="213325"/>
                    <a:pt x="210570" y="213325"/>
                  </a:cubicBezTo>
                  <a:cubicBezTo>
                    <a:pt x="210570" y="213325"/>
                    <a:pt x="210570" y="213325"/>
                    <a:pt x="210570" y="172504"/>
                  </a:cubicBezTo>
                  <a:cubicBezTo>
                    <a:pt x="210570" y="172504"/>
                    <a:pt x="210570" y="172504"/>
                    <a:pt x="296054" y="172504"/>
                  </a:cubicBezTo>
                  <a:cubicBezTo>
                    <a:pt x="303945" y="172504"/>
                    <a:pt x="309205" y="165920"/>
                    <a:pt x="309205" y="159335"/>
                  </a:cubicBezTo>
                  <a:cubicBezTo>
                    <a:pt x="309205" y="159335"/>
                    <a:pt x="309205" y="159335"/>
                    <a:pt x="309205" y="39504"/>
                  </a:cubicBezTo>
                  <a:cubicBezTo>
                    <a:pt x="309205" y="32920"/>
                    <a:pt x="303945" y="27653"/>
                    <a:pt x="296054" y="27653"/>
                  </a:cubicBezTo>
                  <a:cubicBezTo>
                    <a:pt x="296054" y="27653"/>
                    <a:pt x="296054" y="27653"/>
                    <a:pt x="110620" y="27653"/>
                  </a:cubicBezTo>
                  <a:cubicBezTo>
                    <a:pt x="104044" y="27653"/>
                    <a:pt x="98783" y="32920"/>
                    <a:pt x="98783" y="39504"/>
                  </a:cubicBezTo>
                  <a:cubicBezTo>
                    <a:pt x="98783" y="39504"/>
                    <a:pt x="98783" y="39504"/>
                    <a:pt x="98783" y="65841"/>
                  </a:cubicBezTo>
                  <a:cubicBezTo>
                    <a:pt x="98783" y="65841"/>
                    <a:pt x="98783" y="65841"/>
                    <a:pt x="69850" y="65841"/>
                  </a:cubicBezTo>
                  <a:cubicBezTo>
                    <a:pt x="69850" y="65841"/>
                    <a:pt x="69850" y="65841"/>
                    <a:pt x="69850" y="34237"/>
                  </a:cubicBezTo>
                  <a:cubicBezTo>
                    <a:pt x="69850" y="15802"/>
                    <a:pt x="84317" y="0"/>
                    <a:pt x="1027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36" name="组合 35"/>
          <p:cNvGrpSpPr/>
          <p:nvPr/>
        </p:nvGrpSpPr>
        <p:grpSpPr>
          <a:xfrm>
            <a:off x="2594864" y="2930203"/>
            <a:ext cx="2254759" cy="1240870"/>
            <a:chOff x="2594864" y="2930203"/>
            <a:chExt cx="2254759" cy="1240870"/>
          </a:xfrm>
        </p:grpSpPr>
        <p:sp>
          <p:nvSpPr>
            <p:cNvPr id="37" name="任意多边形: 形状 36"/>
            <p:cNvSpPr/>
            <p:nvPr/>
          </p:nvSpPr>
          <p:spPr>
            <a:xfrm flipV="1">
              <a:off x="2594864" y="2930203"/>
              <a:ext cx="2254759" cy="1240870"/>
            </a:xfrm>
            <a:custGeom>
              <a:gdLst>
                <a:gd name="connsiteX0" fmla="*/ 0 w 3390900"/>
                <a:gd name="connsiteY0" fmla="*/ 0 h 1695450"/>
                <a:gd name="connsiteX1" fmla="*/ 3390900 w 3390900"/>
                <a:gd name="connsiteY1" fmla="*/ 0 h 1695450"/>
                <a:gd name="connsiteX2" fmla="*/ 1695450 w 3390900"/>
                <a:gd name="connsiteY2" fmla="*/ 1695450 h 1695450"/>
                <a:gd name="connsiteX3" fmla="*/ 0 w 3390900"/>
                <a:gd name="connsiteY3" fmla="*/ 0 h 16954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90900" h="1695450">
                  <a:moveTo>
                    <a:pt x="0" y="0"/>
                  </a:moveTo>
                  <a:lnTo>
                    <a:pt x="3390900" y="0"/>
                  </a:lnTo>
                  <a:cubicBezTo>
                    <a:pt x="3390900" y="936371"/>
                    <a:pt x="2631821" y="1695450"/>
                    <a:pt x="1695450" y="1695450"/>
                  </a:cubicBezTo>
                  <a:cubicBezTo>
                    <a:pt x="759079" y="1695450"/>
                    <a:pt x="0" y="936371"/>
                    <a:pt x="0" y="0"/>
                  </a:cubicBezTo>
                  <a:close/>
                </a:path>
              </a:pathLst>
            </a:custGeom>
            <a:solidFill>
              <a:schemeClr val="accent2">
                <a:alpha val="85000"/>
              </a:schemeClr>
            </a:solidFill>
            <a:ln w="762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38" name="任意多边形: 形状 37"/>
            <p:cNvSpPr>
              <a:spLocks noChangeAspect="1"/>
            </p:cNvSpPr>
            <p:nvPr/>
          </p:nvSpPr>
          <p:spPr bwMode="auto">
            <a:xfrm>
              <a:off x="3541363" y="3330887"/>
              <a:ext cx="429759" cy="444672"/>
            </a:xfrm>
            <a:custGeom>
              <a:gdLst>
                <a:gd name="connsiteX0" fmla="*/ 94055 w 317452"/>
                <a:gd name="connsiteY0" fmla="*/ 135965 h 328468"/>
                <a:gd name="connsiteX1" fmla="*/ 94407 w 317452"/>
                <a:gd name="connsiteY1" fmla="*/ 136055 h 328468"/>
                <a:gd name="connsiteX2" fmla="*/ 104825 w 317452"/>
                <a:gd name="connsiteY2" fmla="*/ 158537 h 328468"/>
                <a:gd name="connsiteX3" fmla="*/ 106109 w 317452"/>
                <a:gd name="connsiteY3" fmla="*/ 161308 h 328468"/>
                <a:gd name="connsiteX4" fmla="*/ 98162 w 317452"/>
                <a:gd name="connsiteY4" fmla="*/ 160053 h 328468"/>
                <a:gd name="connsiteX5" fmla="*/ 96849 w 317452"/>
                <a:gd name="connsiteY5" fmla="*/ 160053 h 328468"/>
                <a:gd name="connsiteX6" fmla="*/ 92911 w 317452"/>
                <a:gd name="connsiteY6" fmla="*/ 137630 h 328468"/>
                <a:gd name="connsiteX7" fmla="*/ 93506 w 317452"/>
                <a:gd name="connsiteY7" fmla="*/ 136765 h 328468"/>
                <a:gd name="connsiteX8" fmla="*/ 39496 w 317452"/>
                <a:gd name="connsiteY8" fmla="*/ 115887 h 328468"/>
                <a:gd name="connsiteX9" fmla="*/ 51437 w 317452"/>
                <a:gd name="connsiteY9" fmla="*/ 165488 h 328468"/>
                <a:gd name="connsiteX10" fmla="*/ 48784 w 317452"/>
                <a:gd name="connsiteY10" fmla="*/ 166793 h 328468"/>
                <a:gd name="connsiteX11" fmla="*/ 47457 w 317452"/>
                <a:gd name="connsiteY11" fmla="*/ 170709 h 328468"/>
                <a:gd name="connsiteX12" fmla="*/ 48784 w 317452"/>
                <a:gd name="connsiteY12" fmla="*/ 173319 h 328468"/>
                <a:gd name="connsiteX13" fmla="*/ 52764 w 317452"/>
                <a:gd name="connsiteY13" fmla="*/ 175930 h 328468"/>
                <a:gd name="connsiteX14" fmla="*/ 55418 w 317452"/>
                <a:gd name="connsiteY14" fmla="*/ 174625 h 328468"/>
                <a:gd name="connsiteX15" fmla="*/ 87263 w 317452"/>
                <a:gd name="connsiteY15" fmla="*/ 216393 h 328468"/>
                <a:gd name="connsiteX16" fmla="*/ 55418 w 317452"/>
                <a:gd name="connsiteY16" fmla="*/ 230752 h 328468"/>
                <a:gd name="connsiteX17" fmla="*/ 38169 w 317452"/>
                <a:gd name="connsiteY17" fmla="*/ 224225 h 328468"/>
                <a:gd name="connsiteX18" fmla="*/ 1017 w 317452"/>
                <a:gd name="connsiteY18" fmla="*/ 147214 h 328468"/>
                <a:gd name="connsiteX19" fmla="*/ 7651 w 317452"/>
                <a:gd name="connsiteY19" fmla="*/ 128940 h 328468"/>
                <a:gd name="connsiteX20" fmla="*/ 39496 w 317452"/>
                <a:gd name="connsiteY20" fmla="*/ 115887 h 328468"/>
                <a:gd name="connsiteX21" fmla="*/ 63900 w 317452"/>
                <a:gd name="connsiteY21" fmla="*/ 106627 h 328468"/>
                <a:gd name="connsiteX22" fmla="*/ 71807 w 317452"/>
                <a:gd name="connsiteY22" fmla="*/ 114982 h 328468"/>
                <a:gd name="connsiteX23" fmla="*/ 81033 w 317452"/>
                <a:gd name="connsiteY23" fmla="*/ 133331 h 328468"/>
                <a:gd name="connsiteX24" fmla="*/ 87623 w 317452"/>
                <a:gd name="connsiteY24" fmla="*/ 130710 h 328468"/>
                <a:gd name="connsiteX25" fmla="*/ 95803 w 317452"/>
                <a:gd name="connsiteY25" fmla="*/ 133422 h 328468"/>
                <a:gd name="connsiteX26" fmla="*/ 94055 w 317452"/>
                <a:gd name="connsiteY26" fmla="*/ 135965 h 328468"/>
                <a:gd name="connsiteX27" fmla="*/ 89115 w 317452"/>
                <a:gd name="connsiteY27" fmla="*/ 134702 h 328468"/>
                <a:gd name="connsiteX28" fmla="*/ 83823 w 317452"/>
                <a:gd name="connsiteY28" fmla="*/ 137407 h 328468"/>
                <a:gd name="connsiteX29" fmla="*/ 82500 w 317452"/>
                <a:gd name="connsiteY29" fmla="*/ 137407 h 328468"/>
                <a:gd name="connsiteX30" fmla="*/ 97053 w 317452"/>
                <a:gd name="connsiteY30" fmla="*/ 169863 h 328468"/>
                <a:gd name="connsiteX31" fmla="*/ 98375 w 317452"/>
                <a:gd name="connsiteY31" fmla="*/ 169863 h 328468"/>
                <a:gd name="connsiteX32" fmla="*/ 103667 w 317452"/>
                <a:gd name="connsiteY32" fmla="*/ 167158 h 328468"/>
                <a:gd name="connsiteX33" fmla="*/ 106313 w 317452"/>
                <a:gd name="connsiteY33" fmla="*/ 161749 h 328468"/>
                <a:gd name="connsiteX34" fmla="*/ 106109 w 317452"/>
                <a:gd name="connsiteY34" fmla="*/ 161308 h 328468"/>
                <a:gd name="connsiteX35" fmla="*/ 109648 w 317452"/>
                <a:gd name="connsiteY35" fmla="*/ 161866 h 328468"/>
                <a:gd name="connsiteX36" fmla="*/ 110272 w 317452"/>
                <a:gd name="connsiteY36" fmla="*/ 161402 h 328468"/>
                <a:gd name="connsiteX37" fmla="*/ 110522 w 317452"/>
                <a:gd name="connsiteY37" fmla="*/ 164622 h 328468"/>
                <a:gd name="connsiteX38" fmla="*/ 106074 w 317452"/>
                <a:gd name="connsiteY38" fmla="*/ 170028 h 328468"/>
                <a:gd name="connsiteX39" fmla="*/ 99484 w 317452"/>
                <a:gd name="connsiteY39" fmla="*/ 172650 h 328468"/>
                <a:gd name="connsiteX40" fmla="*/ 107391 w 317452"/>
                <a:gd name="connsiteY40" fmla="*/ 192309 h 328468"/>
                <a:gd name="connsiteX41" fmla="*/ 100802 w 317452"/>
                <a:gd name="connsiteY41" fmla="*/ 211968 h 328468"/>
                <a:gd name="connsiteX42" fmla="*/ 91576 w 317452"/>
                <a:gd name="connsiteY42" fmla="*/ 215900 h 328468"/>
                <a:gd name="connsiteX43" fmla="*/ 59946 w 317452"/>
                <a:gd name="connsiteY43" fmla="*/ 172650 h 328468"/>
                <a:gd name="connsiteX44" fmla="*/ 62582 w 317452"/>
                <a:gd name="connsiteY44" fmla="*/ 171339 h 328468"/>
                <a:gd name="connsiteX45" fmla="*/ 63900 w 317452"/>
                <a:gd name="connsiteY45" fmla="*/ 166097 h 328468"/>
                <a:gd name="connsiteX46" fmla="*/ 62582 w 317452"/>
                <a:gd name="connsiteY46" fmla="*/ 163475 h 328468"/>
                <a:gd name="connsiteX47" fmla="*/ 58628 w 317452"/>
                <a:gd name="connsiteY47" fmla="*/ 162165 h 328468"/>
                <a:gd name="connsiteX48" fmla="*/ 54674 w 317452"/>
                <a:gd name="connsiteY48" fmla="*/ 163475 h 328468"/>
                <a:gd name="connsiteX49" fmla="*/ 42813 w 317452"/>
                <a:gd name="connsiteY49" fmla="*/ 111051 h 328468"/>
                <a:gd name="connsiteX50" fmla="*/ 52038 w 317452"/>
                <a:gd name="connsiteY50" fmla="*/ 107119 h 328468"/>
                <a:gd name="connsiteX51" fmla="*/ 63900 w 317452"/>
                <a:gd name="connsiteY51" fmla="*/ 106627 h 328468"/>
                <a:gd name="connsiteX52" fmla="*/ 221560 w 317452"/>
                <a:gd name="connsiteY52" fmla="*/ 67725 h 328468"/>
                <a:gd name="connsiteX53" fmla="*/ 239938 w 317452"/>
                <a:gd name="connsiteY53" fmla="*/ 67725 h 328468"/>
                <a:gd name="connsiteX54" fmla="*/ 249127 w 317452"/>
                <a:gd name="connsiteY54" fmla="*/ 90147 h 328468"/>
                <a:gd name="connsiteX55" fmla="*/ 249127 w 317452"/>
                <a:gd name="connsiteY55" fmla="*/ 99380 h 328468"/>
                <a:gd name="connsiteX56" fmla="*/ 259629 w 317452"/>
                <a:gd name="connsiteY56" fmla="*/ 162691 h 328468"/>
                <a:gd name="connsiteX57" fmla="*/ 300324 w 317452"/>
                <a:gd name="connsiteY57" fmla="*/ 193027 h 328468"/>
                <a:gd name="connsiteX58" fmla="*/ 304262 w 317452"/>
                <a:gd name="connsiteY58" fmla="*/ 215450 h 328468"/>
                <a:gd name="connsiteX59" fmla="*/ 283258 w 317452"/>
                <a:gd name="connsiteY59" fmla="*/ 219407 h 328468"/>
                <a:gd name="connsiteX60" fmla="*/ 281946 w 317452"/>
                <a:gd name="connsiteY60" fmla="*/ 218088 h 328468"/>
                <a:gd name="connsiteX61" fmla="*/ 236000 w 317452"/>
                <a:gd name="connsiteY61" fmla="*/ 185113 h 328468"/>
                <a:gd name="connsiteX62" fmla="*/ 229436 w 317452"/>
                <a:gd name="connsiteY62" fmla="*/ 174562 h 328468"/>
                <a:gd name="connsiteX63" fmla="*/ 224185 w 317452"/>
                <a:gd name="connsiteY63" fmla="*/ 145544 h 328468"/>
                <a:gd name="connsiteX64" fmla="*/ 196617 w 317452"/>
                <a:gd name="connsiteY64" fmla="*/ 194346 h 328468"/>
                <a:gd name="connsiteX65" fmla="*/ 229436 w 317452"/>
                <a:gd name="connsiteY65" fmla="*/ 243148 h 328468"/>
                <a:gd name="connsiteX66" fmla="*/ 230749 w 317452"/>
                <a:gd name="connsiteY66" fmla="*/ 265571 h 328468"/>
                <a:gd name="connsiteX67" fmla="*/ 195305 w 317452"/>
                <a:gd name="connsiteY67" fmla="*/ 318329 h 328468"/>
                <a:gd name="connsiteX68" fmla="*/ 169050 w 317452"/>
                <a:gd name="connsiteY68" fmla="*/ 323605 h 328468"/>
                <a:gd name="connsiteX69" fmla="*/ 167737 w 317452"/>
                <a:gd name="connsiteY69" fmla="*/ 323605 h 328468"/>
                <a:gd name="connsiteX70" fmla="*/ 162486 w 317452"/>
                <a:gd name="connsiteY70" fmla="*/ 297226 h 328468"/>
                <a:gd name="connsiteX71" fmla="*/ 191366 w 317452"/>
                <a:gd name="connsiteY71" fmla="*/ 255019 h 328468"/>
                <a:gd name="connsiteX72" fmla="*/ 167737 w 317452"/>
                <a:gd name="connsiteY72" fmla="*/ 220726 h 328468"/>
                <a:gd name="connsiteX73" fmla="*/ 70594 w 317452"/>
                <a:gd name="connsiteY73" fmla="*/ 322286 h 328468"/>
                <a:gd name="connsiteX74" fmla="*/ 46965 w 317452"/>
                <a:gd name="connsiteY74" fmla="*/ 326243 h 328468"/>
                <a:gd name="connsiteX75" fmla="*/ 44339 w 317452"/>
                <a:gd name="connsiteY75" fmla="*/ 322286 h 328468"/>
                <a:gd name="connsiteX76" fmla="*/ 43027 w 317452"/>
                <a:gd name="connsiteY76" fmla="*/ 295907 h 328468"/>
                <a:gd name="connsiteX77" fmla="*/ 144108 w 317452"/>
                <a:gd name="connsiteY77" fmla="*/ 189070 h 328468"/>
                <a:gd name="connsiteX78" fmla="*/ 148046 w 317452"/>
                <a:gd name="connsiteY78" fmla="*/ 177200 h 328468"/>
                <a:gd name="connsiteX79" fmla="*/ 190054 w 317452"/>
                <a:gd name="connsiteY79" fmla="*/ 103337 h 328468"/>
                <a:gd name="connsiteX80" fmla="*/ 151984 w 317452"/>
                <a:gd name="connsiteY80" fmla="*/ 107294 h 328468"/>
                <a:gd name="connsiteX81" fmla="*/ 119166 w 317452"/>
                <a:gd name="connsiteY81" fmla="*/ 154777 h 328468"/>
                <a:gd name="connsiteX82" fmla="*/ 110272 w 317452"/>
                <a:gd name="connsiteY82" fmla="*/ 161402 h 328468"/>
                <a:gd name="connsiteX83" fmla="*/ 110027 w 317452"/>
                <a:gd name="connsiteY83" fmla="*/ 158233 h 328468"/>
                <a:gd name="connsiteX84" fmla="*/ 99484 w 317452"/>
                <a:gd name="connsiteY84" fmla="*/ 134642 h 328468"/>
                <a:gd name="connsiteX85" fmla="*/ 95803 w 317452"/>
                <a:gd name="connsiteY85" fmla="*/ 133422 h 328468"/>
                <a:gd name="connsiteX86" fmla="*/ 97670 w 317452"/>
                <a:gd name="connsiteY86" fmla="*/ 130706 h 328468"/>
                <a:gd name="connsiteX87" fmla="*/ 130980 w 317452"/>
                <a:gd name="connsiteY87" fmla="*/ 82234 h 328468"/>
                <a:gd name="connsiteX88" fmla="*/ 141482 w 317452"/>
                <a:gd name="connsiteY88" fmla="*/ 75639 h 328468"/>
                <a:gd name="connsiteX89" fmla="*/ 221560 w 317452"/>
                <a:gd name="connsiteY89" fmla="*/ 67725 h 328468"/>
                <a:gd name="connsiteX90" fmla="*/ 276970 w 317452"/>
                <a:gd name="connsiteY90" fmla="*/ 0 h 328468"/>
                <a:gd name="connsiteX91" fmla="*/ 317452 w 317452"/>
                <a:gd name="connsiteY91" fmla="*/ 39688 h 328468"/>
                <a:gd name="connsiteX92" fmla="*/ 276970 w 317452"/>
                <a:gd name="connsiteY92" fmla="*/ 79376 h 328468"/>
                <a:gd name="connsiteX93" fmla="*/ 236488 w 317452"/>
                <a:gd name="connsiteY93" fmla="*/ 39688 h 328468"/>
                <a:gd name="connsiteX94" fmla="*/ 276970 w 317452"/>
                <a:gd name="connsiteY94" fmla="*/ 0 h 32846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317452" h="328468">
                  <a:moveTo>
                    <a:pt x="94055" y="135965"/>
                  </a:moveTo>
                  <a:lnTo>
                    <a:pt x="94407" y="136055"/>
                  </a:lnTo>
                  <a:cubicBezTo>
                    <a:pt x="100360" y="148902"/>
                    <a:pt x="103337" y="155325"/>
                    <a:pt x="104825" y="158537"/>
                  </a:cubicBezTo>
                  <a:lnTo>
                    <a:pt x="106109" y="161308"/>
                  </a:lnTo>
                  <a:lnTo>
                    <a:pt x="98162" y="160053"/>
                  </a:lnTo>
                  <a:cubicBezTo>
                    <a:pt x="98162" y="160053"/>
                    <a:pt x="96849" y="160053"/>
                    <a:pt x="96849" y="160053"/>
                  </a:cubicBezTo>
                  <a:cubicBezTo>
                    <a:pt x="90285" y="154777"/>
                    <a:pt x="87660" y="144225"/>
                    <a:pt x="92911" y="137630"/>
                  </a:cubicBezTo>
                  <a:cubicBezTo>
                    <a:pt x="92911" y="137630"/>
                    <a:pt x="92911" y="137630"/>
                    <a:pt x="93506" y="136765"/>
                  </a:cubicBezTo>
                  <a:close/>
                  <a:moveTo>
                    <a:pt x="39496" y="115887"/>
                  </a:moveTo>
                  <a:cubicBezTo>
                    <a:pt x="39496" y="115887"/>
                    <a:pt x="39496" y="115887"/>
                    <a:pt x="51437" y="165488"/>
                  </a:cubicBezTo>
                  <a:cubicBezTo>
                    <a:pt x="51437" y="165488"/>
                    <a:pt x="51437" y="165488"/>
                    <a:pt x="48784" y="166793"/>
                  </a:cubicBezTo>
                  <a:cubicBezTo>
                    <a:pt x="47457" y="166793"/>
                    <a:pt x="47457" y="169403"/>
                    <a:pt x="47457" y="170709"/>
                  </a:cubicBezTo>
                  <a:cubicBezTo>
                    <a:pt x="47457" y="170709"/>
                    <a:pt x="47457" y="170709"/>
                    <a:pt x="48784" y="173319"/>
                  </a:cubicBezTo>
                  <a:cubicBezTo>
                    <a:pt x="50111" y="175930"/>
                    <a:pt x="51437" y="175930"/>
                    <a:pt x="52764" y="175930"/>
                  </a:cubicBezTo>
                  <a:lnTo>
                    <a:pt x="55418" y="174625"/>
                  </a:lnTo>
                  <a:cubicBezTo>
                    <a:pt x="55418" y="174625"/>
                    <a:pt x="55418" y="174625"/>
                    <a:pt x="87263" y="216393"/>
                  </a:cubicBezTo>
                  <a:cubicBezTo>
                    <a:pt x="87263" y="216393"/>
                    <a:pt x="87263" y="216393"/>
                    <a:pt x="55418" y="230752"/>
                  </a:cubicBezTo>
                  <a:cubicBezTo>
                    <a:pt x="48784" y="233362"/>
                    <a:pt x="40823" y="230752"/>
                    <a:pt x="38169" y="224225"/>
                  </a:cubicBezTo>
                  <a:cubicBezTo>
                    <a:pt x="38169" y="224225"/>
                    <a:pt x="38169" y="224225"/>
                    <a:pt x="1017" y="147214"/>
                  </a:cubicBezTo>
                  <a:cubicBezTo>
                    <a:pt x="-1637" y="140687"/>
                    <a:pt x="1017" y="132856"/>
                    <a:pt x="7651" y="128940"/>
                  </a:cubicBezTo>
                  <a:cubicBezTo>
                    <a:pt x="7651" y="128940"/>
                    <a:pt x="7651" y="128940"/>
                    <a:pt x="39496" y="115887"/>
                  </a:cubicBezTo>
                  <a:close/>
                  <a:moveTo>
                    <a:pt x="63900" y="106627"/>
                  </a:moveTo>
                  <a:cubicBezTo>
                    <a:pt x="67524" y="108102"/>
                    <a:pt x="70489" y="111051"/>
                    <a:pt x="71807" y="114982"/>
                  </a:cubicBezTo>
                  <a:cubicBezTo>
                    <a:pt x="71807" y="114982"/>
                    <a:pt x="71807" y="114982"/>
                    <a:pt x="81033" y="133331"/>
                  </a:cubicBezTo>
                  <a:cubicBezTo>
                    <a:pt x="81033" y="133331"/>
                    <a:pt x="81033" y="133331"/>
                    <a:pt x="87623" y="130710"/>
                  </a:cubicBezTo>
                  <a:lnTo>
                    <a:pt x="95803" y="133422"/>
                  </a:lnTo>
                  <a:lnTo>
                    <a:pt x="94055" y="135965"/>
                  </a:lnTo>
                  <a:lnTo>
                    <a:pt x="89115" y="134702"/>
                  </a:lnTo>
                  <a:cubicBezTo>
                    <a:pt x="89115" y="134702"/>
                    <a:pt x="89115" y="134702"/>
                    <a:pt x="83823" y="137407"/>
                  </a:cubicBezTo>
                  <a:cubicBezTo>
                    <a:pt x="83823" y="137407"/>
                    <a:pt x="82500" y="137407"/>
                    <a:pt x="82500" y="137407"/>
                  </a:cubicBezTo>
                  <a:cubicBezTo>
                    <a:pt x="82500" y="137407"/>
                    <a:pt x="82500" y="137407"/>
                    <a:pt x="97053" y="169863"/>
                  </a:cubicBezTo>
                  <a:cubicBezTo>
                    <a:pt x="97053" y="169863"/>
                    <a:pt x="97053" y="169863"/>
                    <a:pt x="98375" y="169863"/>
                  </a:cubicBezTo>
                  <a:lnTo>
                    <a:pt x="103667" y="167158"/>
                  </a:lnTo>
                  <a:cubicBezTo>
                    <a:pt x="106313" y="165806"/>
                    <a:pt x="106313" y="163101"/>
                    <a:pt x="106313" y="161749"/>
                  </a:cubicBezTo>
                  <a:lnTo>
                    <a:pt x="106109" y="161308"/>
                  </a:lnTo>
                  <a:lnTo>
                    <a:pt x="109648" y="161866"/>
                  </a:lnTo>
                  <a:lnTo>
                    <a:pt x="110272" y="161402"/>
                  </a:lnTo>
                  <a:lnTo>
                    <a:pt x="110522" y="164622"/>
                  </a:lnTo>
                  <a:cubicBezTo>
                    <a:pt x="109698" y="166752"/>
                    <a:pt x="108051" y="168718"/>
                    <a:pt x="106074" y="170028"/>
                  </a:cubicBezTo>
                  <a:cubicBezTo>
                    <a:pt x="106074" y="170028"/>
                    <a:pt x="106074" y="170028"/>
                    <a:pt x="99484" y="172650"/>
                  </a:cubicBezTo>
                  <a:cubicBezTo>
                    <a:pt x="99484" y="172650"/>
                    <a:pt x="99484" y="172650"/>
                    <a:pt x="107391" y="192309"/>
                  </a:cubicBezTo>
                  <a:cubicBezTo>
                    <a:pt x="111345" y="198862"/>
                    <a:pt x="107391" y="208036"/>
                    <a:pt x="100802" y="211968"/>
                  </a:cubicBezTo>
                  <a:cubicBezTo>
                    <a:pt x="100802" y="211968"/>
                    <a:pt x="100802" y="211968"/>
                    <a:pt x="91576" y="215900"/>
                  </a:cubicBezTo>
                  <a:cubicBezTo>
                    <a:pt x="91576" y="215900"/>
                    <a:pt x="91576" y="215900"/>
                    <a:pt x="59946" y="172650"/>
                  </a:cubicBezTo>
                  <a:cubicBezTo>
                    <a:pt x="59946" y="172650"/>
                    <a:pt x="59946" y="172650"/>
                    <a:pt x="62582" y="171339"/>
                  </a:cubicBezTo>
                  <a:cubicBezTo>
                    <a:pt x="65218" y="170028"/>
                    <a:pt x="65218" y="167407"/>
                    <a:pt x="63900" y="166097"/>
                  </a:cubicBezTo>
                  <a:cubicBezTo>
                    <a:pt x="63900" y="166097"/>
                    <a:pt x="63900" y="166097"/>
                    <a:pt x="62582" y="163475"/>
                  </a:cubicBezTo>
                  <a:cubicBezTo>
                    <a:pt x="62582" y="162165"/>
                    <a:pt x="59946" y="160854"/>
                    <a:pt x="58628" y="162165"/>
                  </a:cubicBezTo>
                  <a:cubicBezTo>
                    <a:pt x="58628" y="162165"/>
                    <a:pt x="58628" y="162165"/>
                    <a:pt x="54674" y="163475"/>
                  </a:cubicBezTo>
                  <a:cubicBezTo>
                    <a:pt x="54674" y="163475"/>
                    <a:pt x="54674" y="163475"/>
                    <a:pt x="42813" y="111051"/>
                  </a:cubicBezTo>
                  <a:cubicBezTo>
                    <a:pt x="42813" y="111051"/>
                    <a:pt x="42813" y="111051"/>
                    <a:pt x="52038" y="107119"/>
                  </a:cubicBezTo>
                  <a:cubicBezTo>
                    <a:pt x="55992" y="105153"/>
                    <a:pt x="60275" y="105153"/>
                    <a:pt x="63900" y="106627"/>
                  </a:cubicBezTo>
                  <a:close/>
                  <a:moveTo>
                    <a:pt x="221560" y="67725"/>
                  </a:moveTo>
                  <a:cubicBezTo>
                    <a:pt x="226810" y="65087"/>
                    <a:pt x="234687" y="65087"/>
                    <a:pt x="239938" y="67725"/>
                  </a:cubicBezTo>
                  <a:cubicBezTo>
                    <a:pt x="247814" y="73001"/>
                    <a:pt x="250440" y="80915"/>
                    <a:pt x="249127" y="90147"/>
                  </a:cubicBezTo>
                  <a:cubicBezTo>
                    <a:pt x="249127" y="92785"/>
                    <a:pt x="249127" y="96742"/>
                    <a:pt x="249127" y="99380"/>
                  </a:cubicBezTo>
                  <a:cubicBezTo>
                    <a:pt x="249127" y="99380"/>
                    <a:pt x="249127" y="99380"/>
                    <a:pt x="259629" y="162691"/>
                  </a:cubicBezTo>
                  <a:cubicBezTo>
                    <a:pt x="259629" y="162691"/>
                    <a:pt x="259629" y="162691"/>
                    <a:pt x="300324" y="193027"/>
                  </a:cubicBezTo>
                  <a:cubicBezTo>
                    <a:pt x="308200" y="198303"/>
                    <a:pt x="309513" y="207536"/>
                    <a:pt x="304262" y="215450"/>
                  </a:cubicBezTo>
                  <a:cubicBezTo>
                    <a:pt x="299011" y="222045"/>
                    <a:pt x="289822" y="223363"/>
                    <a:pt x="283258" y="219407"/>
                  </a:cubicBezTo>
                  <a:cubicBezTo>
                    <a:pt x="283258" y="219407"/>
                    <a:pt x="281946" y="219407"/>
                    <a:pt x="281946" y="218088"/>
                  </a:cubicBezTo>
                  <a:cubicBezTo>
                    <a:pt x="281946" y="218088"/>
                    <a:pt x="281946" y="218088"/>
                    <a:pt x="236000" y="185113"/>
                  </a:cubicBezTo>
                  <a:cubicBezTo>
                    <a:pt x="232061" y="182475"/>
                    <a:pt x="230749" y="178518"/>
                    <a:pt x="229436" y="174562"/>
                  </a:cubicBezTo>
                  <a:cubicBezTo>
                    <a:pt x="229436" y="174562"/>
                    <a:pt x="229436" y="174562"/>
                    <a:pt x="224185" y="145544"/>
                  </a:cubicBezTo>
                  <a:cubicBezTo>
                    <a:pt x="224185" y="145544"/>
                    <a:pt x="224185" y="145544"/>
                    <a:pt x="196617" y="194346"/>
                  </a:cubicBezTo>
                  <a:cubicBezTo>
                    <a:pt x="196617" y="194346"/>
                    <a:pt x="196617" y="194346"/>
                    <a:pt x="229436" y="243148"/>
                  </a:cubicBezTo>
                  <a:cubicBezTo>
                    <a:pt x="234687" y="249743"/>
                    <a:pt x="234687" y="258976"/>
                    <a:pt x="230749" y="265571"/>
                  </a:cubicBezTo>
                  <a:cubicBezTo>
                    <a:pt x="230749" y="265571"/>
                    <a:pt x="230749" y="265571"/>
                    <a:pt x="195305" y="318329"/>
                  </a:cubicBezTo>
                  <a:cubicBezTo>
                    <a:pt x="188741" y="326243"/>
                    <a:pt x="178239" y="328881"/>
                    <a:pt x="169050" y="323605"/>
                  </a:cubicBezTo>
                  <a:cubicBezTo>
                    <a:pt x="169050" y="323605"/>
                    <a:pt x="169050" y="323605"/>
                    <a:pt x="167737" y="323605"/>
                  </a:cubicBezTo>
                  <a:cubicBezTo>
                    <a:pt x="159861" y="318329"/>
                    <a:pt x="157235" y="305140"/>
                    <a:pt x="162486" y="297226"/>
                  </a:cubicBezTo>
                  <a:cubicBezTo>
                    <a:pt x="162486" y="297226"/>
                    <a:pt x="162486" y="297226"/>
                    <a:pt x="191366" y="255019"/>
                  </a:cubicBezTo>
                  <a:cubicBezTo>
                    <a:pt x="191366" y="255019"/>
                    <a:pt x="191366" y="255019"/>
                    <a:pt x="167737" y="220726"/>
                  </a:cubicBezTo>
                  <a:cubicBezTo>
                    <a:pt x="167737" y="220726"/>
                    <a:pt x="167737" y="220726"/>
                    <a:pt x="70594" y="322286"/>
                  </a:cubicBezTo>
                  <a:cubicBezTo>
                    <a:pt x="65343" y="328881"/>
                    <a:pt x="54841" y="330200"/>
                    <a:pt x="46965" y="326243"/>
                  </a:cubicBezTo>
                  <a:cubicBezTo>
                    <a:pt x="45652" y="324924"/>
                    <a:pt x="44339" y="323605"/>
                    <a:pt x="44339" y="322286"/>
                  </a:cubicBezTo>
                  <a:cubicBezTo>
                    <a:pt x="36463" y="315691"/>
                    <a:pt x="36463" y="303821"/>
                    <a:pt x="43027" y="295907"/>
                  </a:cubicBezTo>
                  <a:cubicBezTo>
                    <a:pt x="43027" y="295907"/>
                    <a:pt x="43027" y="295907"/>
                    <a:pt x="144108" y="189070"/>
                  </a:cubicBezTo>
                  <a:cubicBezTo>
                    <a:pt x="144108" y="185113"/>
                    <a:pt x="145421" y="181156"/>
                    <a:pt x="148046" y="177200"/>
                  </a:cubicBezTo>
                  <a:cubicBezTo>
                    <a:pt x="148046" y="177200"/>
                    <a:pt x="148046" y="177200"/>
                    <a:pt x="190054" y="103337"/>
                  </a:cubicBezTo>
                  <a:cubicBezTo>
                    <a:pt x="190054" y="103337"/>
                    <a:pt x="190054" y="103337"/>
                    <a:pt x="151984" y="107294"/>
                  </a:cubicBezTo>
                  <a:cubicBezTo>
                    <a:pt x="151984" y="107294"/>
                    <a:pt x="151984" y="107294"/>
                    <a:pt x="119166" y="154777"/>
                  </a:cubicBezTo>
                  <a:lnTo>
                    <a:pt x="110272" y="161402"/>
                  </a:lnTo>
                  <a:lnTo>
                    <a:pt x="110027" y="158233"/>
                  </a:lnTo>
                  <a:cubicBezTo>
                    <a:pt x="99484" y="134642"/>
                    <a:pt x="99484" y="134642"/>
                    <a:pt x="99484" y="134642"/>
                  </a:cubicBezTo>
                  <a:lnTo>
                    <a:pt x="95803" y="133422"/>
                  </a:lnTo>
                  <a:lnTo>
                    <a:pt x="97670" y="130706"/>
                  </a:lnTo>
                  <a:cubicBezTo>
                    <a:pt x="102428" y="123781"/>
                    <a:pt x="111946" y="109932"/>
                    <a:pt x="130980" y="82234"/>
                  </a:cubicBezTo>
                  <a:cubicBezTo>
                    <a:pt x="133606" y="78277"/>
                    <a:pt x="137544" y="75639"/>
                    <a:pt x="141482" y="75639"/>
                  </a:cubicBezTo>
                  <a:cubicBezTo>
                    <a:pt x="141482" y="75639"/>
                    <a:pt x="141482" y="75639"/>
                    <a:pt x="221560" y="67725"/>
                  </a:cubicBezTo>
                  <a:close/>
                  <a:moveTo>
                    <a:pt x="276970" y="0"/>
                  </a:moveTo>
                  <a:cubicBezTo>
                    <a:pt x="299328" y="0"/>
                    <a:pt x="317452" y="17769"/>
                    <a:pt x="317452" y="39688"/>
                  </a:cubicBezTo>
                  <a:cubicBezTo>
                    <a:pt x="317452" y="61607"/>
                    <a:pt x="299328" y="79376"/>
                    <a:pt x="276970" y="79376"/>
                  </a:cubicBezTo>
                  <a:cubicBezTo>
                    <a:pt x="254612" y="79376"/>
                    <a:pt x="236488" y="61607"/>
                    <a:pt x="236488" y="39688"/>
                  </a:cubicBezTo>
                  <a:cubicBezTo>
                    <a:pt x="236488" y="17769"/>
                    <a:pt x="254612" y="0"/>
                    <a:pt x="27697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33" name="组合 32"/>
          <p:cNvGrpSpPr/>
          <p:nvPr/>
        </p:nvGrpSpPr>
        <p:grpSpPr>
          <a:xfrm>
            <a:off x="895350" y="2930203"/>
            <a:ext cx="2254759" cy="1240870"/>
            <a:chOff x="895350" y="2930203"/>
            <a:chExt cx="2254759" cy="1240870"/>
          </a:xfrm>
        </p:grpSpPr>
        <p:sp>
          <p:nvSpPr>
            <p:cNvPr id="34" name="任意多边形: 形状 33"/>
            <p:cNvSpPr/>
            <p:nvPr/>
          </p:nvSpPr>
          <p:spPr>
            <a:xfrm flipV="1">
              <a:off x="895350" y="2930203"/>
              <a:ext cx="2254759" cy="1240870"/>
            </a:xfrm>
            <a:custGeom>
              <a:gdLst>
                <a:gd name="connsiteX0" fmla="*/ 0 w 3390900"/>
                <a:gd name="connsiteY0" fmla="*/ 0 h 1695450"/>
                <a:gd name="connsiteX1" fmla="*/ 3390900 w 3390900"/>
                <a:gd name="connsiteY1" fmla="*/ 0 h 1695450"/>
                <a:gd name="connsiteX2" fmla="*/ 1695450 w 3390900"/>
                <a:gd name="connsiteY2" fmla="*/ 1695450 h 1695450"/>
                <a:gd name="connsiteX3" fmla="*/ 0 w 3390900"/>
                <a:gd name="connsiteY3" fmla="*/ 0 h 16954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90900" h="1695450">
                  <a:moveTo>
                    <a:pt x="0" y="0"/>
                  </a:moveTo>
                  <a:lnTo>
                    <a:pt x="3390900" y="0"/>
                  </a:lnTo>
                  <a:cubicBezTo>
                    <a:pt x="3390900" y="936371"/>
                    <a:pt x="2631821" y="1695450"/>
                    <a:pt x="1695450" y="1695450"/>
                  </a:cubicBezTo>
                  <a:cubicBezTo>
                    <a:pt x="759079" y="1695450"/>
                    <a:pt x="0" y="936371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 w="762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35" name="任意多边形: 形状 34"/>
            <p:cNvSpPr/>
            <p:nvPr/>
          </p:nvSpPr>
          <p:spPr bwMode="auto">
            <a:xfrm>
              <a:off x="1791533" y="3347255"/>
              <a:ext cx="425113" cy="411936"/>
            </a:xfrm>
            <a:custGeom>
              <a:gdLst>
                <a:gd name="connsiteX0" fmla="*/ 58918 w 323554"/>
                <a:gd name="connsiteY0" fmla="*/ 189699 h 313525"/>
                <a:gd name="connsiteX1" fmla="*/ 101421 w 323554"/>
                <a:gd name="connsiteY1" fmla="*/ 189699 h 313525"/>
                <a:gd name="connsiteX2" fmla="*/ 103997 w 323554"/>
                <a:gd name="connsiteY2" fmla="*/ 189699 h 313525"/>
                <a:gd name="connsiteX3" fmla="*/ 114301 w 323554"/>
                <a:gd name="connsiteY3" fmla="*/ 201731 h 313525"/>
                <a:gd name="connsiteX4" fmla="*/ 113013 w 323554"/>
                <a:gd name="connsiteY4" fmla="*/ 205741 h 313525"/>
                <a:gd name="connsiteX5" fmla="*/ 101421 w 323554"/>
                <a:gd name="connsiteY5" fmla="*/ 215099 h 313525"/>
                <a:gd name="connsiteX6" fmla="*/ 58918 w 323554"/>
                <a:gd name="connsiteY6" fmla="*/ 215099 h 313525"/>
                <a:gd name="connsiteX7" fmla="*/ 46038 w 323554"/>
                <a:gd name="connsiteY7" fmla="*/ 201731 h 313525"/>
                <a:gd name="connsiteX8" fmla="*/ 58918 w 323554"/>
                <a:gd name="connsiteY8" fmla="*/ 189699 h 313525"/>
                <a:gd name="connsiteX9" fmla="*/ 149225 w 323554"/>
                <a:gd name="connsiteY9" fmla="*/ 165887 h 313525"/>
                <a:gd name="connsiteX10" fmla="*/ 142875 w 323554"/>
                <a:gd name="connsiteY10" fmla="*/ 186525 h 313525"/>
                <a:gd name="connsiteX11" fmla="*/ 153988 w 323554"/>
                <a:gd name="connsiteY11" fmla="*/ 196050 h 313525"/>
                <a:gd name="connsiteX12" fmla="*/ 173038 w 323554"/>
                <a:gd name="connsiteY12" fmla="*/ 188112 h 313525"/>
                <a:gd name="connsiteX13" fmla="*/ 145188 w 323554"/>
                <a:gd name="connsiteY13" fmla="*/ 151599 h 313525"/>
                <a:gd name="connsiteX14" fmla="*/ 187326 w 323554"/>
                <a:gd name="connsiteY14" fmla="*/ 190104 h 313525"/>
                <a:gd name="connsiteX15" fmla="*/ 138803 w 323554"/>
                <a:gd name="connsiteY15" fmla="*/ 210640 h 313525"/>
                <a:gd name="connsiteX16" fmla="*/ 131142 w 323554"/>
                <a:gd name="connsiteY16" fmla="*/ 210640 h 313525"/>
                <a:gd name="connsiteX17" fmla="*/ 129865 w 323554"/>
                <a:gd name="connsiteY17" fmla="*/ 202939 h 313525"/>
                <a:gd name="connsiteX18" fmla="*/ 145188 w 323554"/>
                <a:gd name="connsiteY18" fmla="*/ 151599 h 313525"/>
                <a:gd name="connsiteX19" fmla="*/ 58982 w 323554"/>
                <a:gd name="connsiteY19" fmla="*/ 146837 h 313525"/>
                <a:gd name="connsiteX20" fmla="*/ 130176 w 323554"/>
                <a:gd name="connsiteY20" fmla="*/ 146837 h 313525"/>
                <a:gd name="connsiteX21" fmla="*/ 130176 w 323554"/>
                <a:gd name="connsiteY21" fmla="*/ 148186 h 313525"/>
                <a:gd name="connsiteX22" fmla="*/ 122409 w 323554"/>
                <a:gd name="connsiteY22" fmla="*/ 173825 h 313525"/>
                <a:gd name="connsiteX23" fmla="*/ 58982 w 323554"/>
                <a:gd name="connsiteY23" fmla="*/ 173825 h 313525"/>
                <a:gd name="connsiteX24" fmla="*/ 46038 w 323554"/>
                <a:gd name="connsiteY24" fmla="*/ 160331 h 313525"/>
                <a:gd name="connsiteX25" fmla="*/ 58982 w 323554"/>
                <a:gd name="connsiteY25" fmla="*/ 146837 h 313525"/>
                <a:gd name="connsiteX26" fmla="*/ 59011 w 323554"/>
                <a:gd name="connsiteY26" fmla="*/ 105562 h 313525"/>
                <a:gd name="connsiteX27" fmla="*/ 166688 w 323554"/>
                <a:gd name="connsiteY27" fmla="*/ 105562 h 313525"/>
                <a:gd name="connsiteX28" fmla="*/ 144634 w 323554"/>
                <a:gd name="connsiteY28" fmla="*/ 130962 h 313525"/>
                <a:gd name="connsiteX29" fmla="*/ 59011 w 323554"/>
                <a:gd name="connsiteY29" fmla="*/ 130962 h 313525"/>
                <a:gd name="connsiteX30" fmla="*/ 46038 w 323554"/>
                <a:gd name="connsiteY30" fmla="*/ 118930 h 313525"/>
                <a:gd name="connsiteX31" fmla="*/ 59011 w 323554"/>
                <a:gd name="connsiteY31" fmla="*/ 105562 h 313525"/>
                <a:gd name="connsiteX32" fmla="*/ 226883 w 323554"/>
                <a:gd name="connsiteY32" fmla="*/ 81749 h 313525"/>
                <a:gd name="connsiteX33" fmla="*/ 224292 w 323554"/>
                <a:gd name="connsiteY33" fmla="*/ 83037 h 313525"/>
                <a:gd name="connsiteX34" fmla="*/ 171159 w 323554"/>
                <a:gd name="connsiteY34" fmla="*/ 140996 h 313525"/>
                <a:gd name="connsiteX35" fmla="*/ 172455 w 323554"/>
                <a:gd name="connsiteY35" fmla="*/ 146148 h 313525"/>
                <a:gd name="connsiteX36" fmla="*/ 175047 w 323554"/>
                <a:gd name="connsiteY36" fmla="*/ 148724 h 313525"/>
                <a:gd name="connsiteX37" fmla="*/ 177639 w 323554"/>
                <a:gd name="connsiteY37" fmla="*/ 150012 h 313525"/>
                <a:gd name="connsiteX38" fmla="*/ 180230 w 323554"/>
                <a:gd name="connsiteY38" fmla="*/ 148724 h 313525"/>
                <a:gd name="connsiteX39" fmla="*/ 232067 w 323554"/>
                <a:gd name="connsiteY39" fmla="*/ 90765 h 313525"/>
                <a:gd name="connsiteX40" fmla="*/ 232067 w 323554"/>
                <a:gd name="connsiteY40" fmla="*/ 85613 h 313525"/>
                <a:gd name="connsiteX41" fmla="*/ 229475 w 323554"/>
                <a:gd name="connsiteY41" fmla="*/ 83037 h 313525"/>
                <a:gd name="connsiteX42" fmla="*/ 226883 w 323554"/>
                <a:gd name="connsiteY42" fmla="*/ 81749 h 313525"/>
                <a:gd name="connsiteX43" fmla="*/ 247254 w 323554"/>
                <a:gd name="connsiteY43" fmla="*/ 62303 h 313525"/>
                <a:gd name="connsiteX44" fmla="*/ 242491 w 323554"/>
                <a:gd name="connsiteY44" fmla="*/ 63493 h 313525"/>
                <a:gd name="connsiteX45" fmla="*/ 237729 w 323554"/>
                <a:gd name="connsiteY45" fmla="*/ 68256 h 313525"/>
                <a:gd name="connsiteX46" fmla="*/ 236538 w 323554"/>
                <a:gd name="connsiteY46" fmla="*/ 70637 h 313525"/>
                <a:gd name="connsiteX47" fmla="*/ 237729 w 323554"/>
                <a:gd name="connsiteY47" fmla="*/ 73019 h 313525"/>
                <a:gd name="connsiteX48" fmla="*/ 240110 w 323554"/>
                <a:gd name="connsiteY48" fmla="*/ 74209 h 313525"/>
                <a:gd name="connsiteX49" fmla="*/ 242491 w 323554"/>
                <a:gd name="connsiteY49" fmla="*/ 75400 h 313525"/>
                <a:gd name="connsiteX50" fmla="*/ 244873 w 323554"/>
                <a:gd name="connsiteY50" fmla="*/ 75400 h 313525"/>
                <a:gd name="connsiteX51" fmla="*/ 244873 w 323554"/>
                <a:gd name="connsiteY51" fmla="*/ 74209 h 313525"/>
                <a:gd name="connsiteX52" fmla="*/ 249635 w 323554"/>
                <a:gd name="connsiteY52" fmla="*/ 69447 h 313525"/>
                <a:gd name="connsiteX53" fmla="*/ 249635 w 323554"/>
                <a:gd name="connsiteY53" fmla="*/ 64684 h 313525"/>
                <a:gd name="connsiteX54" fmla="*/ 247254 w 323554"/>
                <a:gd name="connsiteY54" fmla="*/ 62303 h 313525"/>
                <a:gd name="connsiteX55" fmla="*/ 24647 w 323554"/>
                <a:gd name="connsiteY55" fmla="*/ 48412 h 313525"/>
                <a:gd name="connsiteX56" fmla="*/ 201069 w 323554"/>
                <a:gd name="connsiteY56" fmla="*/ 48412 h 313525"/>
                <a:gd name="connsiteX57" fmla="*/ 214041 w 323554"/>
                <a:gd name="connsiteY57" fmla="*/ 52292 h 313525"/>
                <a:gd name="connsiteX58" fmla="*/ 193285 w 323554"/>
                <a:gd name="connsiteY58" fmla="*/ 76863 h 313525"/>
                <a:gd name="connsiteX59" fmla="*/ 181610 w 323554"/>
                <a:gd name="connsiteY59" fmla="*/ 72983 h 313525"/>
                <a:gd name="connsiteX60" fmla="*/ 45403 w 323554"/>
                <a:gd name="connsiteY60" fmla="*/ 72983 h 313525"/>
                <a:gd name="connsiteX61" fmla="*/ 24647 w 323554"/>
                <a:gd name="connsiteY61" fmla="*/ 93675 h 313525"/>
                <a:gd name="connsiteX62" fmla="*/ 24647 w 323554"/>
                <a:gd name="connsiteY62" fmla="*/ 268262 h 313525"/>
                <a:gd name="connsiteX63" fmla="*/ 45403 w 323554"/>
                <a:gd name="connsiteY63" fmla="*/ 287660 h 313525"/>
                <a:gd name="connsiteX64" fmla="*/ 181610 w 323554"/>
                <a:gd name="connsiteY64" fmla="*/ 287660 h 313525"/>
                <a:gd name="connsiteX65" fmla="*/ 202366 w 323554"/>
                <a:gd name="connsiteY65" fmla="*/ 268262 h 313525"/>
                <a:gd name="connsiteX66" fmla="*/ 202366 w 323554"/>
                <a:gd name="connsiteY66" fmla="*/ 202307 h 313525"/>
                <a:gd name="connsiteX67" fmla="*/ 203663 w 323554"/>
                <a:gd name="connsiteY67" fmla="*/ 201014 h 313525"/>
                <a:gd name="connsiteX68" fmla="*/ 206258 w 323554"/>
                <a:gd name="connsiteY68" fmla="*/ 198427 h 313525"/>
                <a:gd name="connsiteX69" fmla="*/ 227013 w 323554"/>
                <a:gd name="connsiteY69" fmla="*/ 175149 h 313525"/>
                <a:gd name="connsiteX70" fmla="*/ 227013 w 323554"/>
                <a:gd name="connsiteY70" fmla="*/ 287660 h 313525"/>
                <a:gd name="connsiteX71" fmla="*/ 201069 w 323554"/>
                <a:gd name="connsiteY71" fmla="*/ 313525 h 313525"/>
                <a:gd name="connsiteX72" fmla="*/ 25944 w 323554"/>
                <a:gd name="connsiteY72" fmla="*/ 313525 h 313525"/>
                <a:gd name="connsiteX73" fmla="*/ 0 w 323554"/>
                <a:gd name="connsiteY73" fmla="*/ 287660 h 313525"/>
                <a:gd name="connsiteX74" fmla="*/ 0 w 323554"/>
                <a:gd name="connsiteY74" fmla="*/ 72983 h 313525"/>
                <a:gd name="connsiteX75" fmla="*/ 24647 w 323554"/>
                <a:gd name="connsiteY75" fmla="*/ 48412 h 313525"/>
                <a:gd name="connsiteX76" fmla="*/ 242888 w 323554"/>
                <a:gd name="connsiteY76" fmla="*/ 42062 h 313525"/>
                <a:gd name="connsiteX77" fmla="*/ 285751 w 323554"/>
                <a:gd name="connsiteY77" fmla="*/ 81750 h 313525"/>
                <a:gd name="connsiteX78" fmla="*/ 279401 w 323554"/>
                <a:gd name="connsiteY78" fmla="*/ 89687 h 313525"/>
                <a:gd name="connsiteX79" fmla="*/ 200026 w 323554"/>
                <a:gd name="connsiteY79" fmla="*/ 178587 h 313525"/>
                <a:gd name="connsiteX80" fmla="*/ 193676 w 323554"/>
                <a:gd name="connsiteY80" fmla="*/ 184937 h 313525"/>
                <a:gd name="connsiteX81" fmla="*/ 150813 w 323554"/>
                <a:gd name="connsiteY81" fmla="*/ 146837 h 313525"/>
                <a:gd name="connsiteX82" fmla="*/ 155576 w 323554"/>
                <a:gd name="connsiteY82" fmla="*/ 138899 h 313525"/>
                <a:gd name="connsiteX83" fmla="*/ 236538 w 323554"/>
                <a:gd name="connsiteY83" fmla="*/ 48412 h 313525"/>
                <a:gd name="connsiteX84" fmla="*/ 257175 w 323554"/>
                <a:gd name="connsiteY84" fmla="*/ 26187 h 313525"/>
                <a:gd name="connsiteX85" fmla="*/ 301625 w 323554"/>
                <a:gd name="connsiteY85" fmla="*/ 64287 h 313525"/>
                <a:gd name="connsiteX86" fmla="*/ 295275 w 323554"/>
                <a:gd name="connsiteY86" fmla="*/ 72225 h 313525"/>
                <a:gd name="connsiteX87" fmla="*/ 290513 w 323554"/>
                <a:gd name="connsiteY87" fmla="*/ 75400 h 313525"/>
                <a:gd name="connsiteX88" fmla="*/ 247650 w 323554"/>
                <a:gd name="connsiteY88" fmla="*/ 37300 h 313525"/>
                <a:gd name="connsiteX89" fmla="*/ 250825 w 323554"/>
                <a:gd name="connsiteY89" fmla="*/ 34125 h 313525"/>
                <a:gd name="connsiteX90" fmla="*/ 285750 w 323554"/>
                <a:gd name="connsiteY90" fmla="*/ 11899 h 313525"/>
                <a:gd name="connsiteX91" fmla="*/ 279400 w 323554"/>
                <a:gd name="connsiteY91" fmla="*/ 19837 h 313525"/>
                <a:gd name="connsiteX92" fmla="*/ 304800 w 323554"/>
                <a:gd name="connsiteY92" fmla="*/ 43649 h 313525"/>
                <a:gd name="connsiteX93" fmla="*/ 312738 w 323554"/>
                <a:gd name="connsiteY93" fmla="*/ 35712 h 313525"/>
                <a:gd name="connsiteX94" fmla="*/ 285265 w 323554"/>
                <a:gd name="connsiteY94" fmla="*/ 516 h 313525"/>
                <a:gd name="connsiteX95" fmla="*/ 294336 w 323554"/>
                <a:gd name="connsiteY95" fmla="*/ 3151 h 313525"/>
                <a:gd name="connsiteX96" fmla="*/ 318958 w 323554"/>
                <a:gd name="connsiteY96" fmla="*/ 25545 h 313525"/>
                <a:gd name="connsiteX97" fmla="*/ 320254 w 323554"/>
                <a:gd name="connsiteY97" fmla="*/ 43987 h 313525"/>
                <a:gd name="connsiteX98" fmla="*/ 305999 w 323554"/>
                <a:gd name="connsiteY98" fmla="*/ 61112 h 313525"/>
                <a:gd name="connsiteX99" fmla="*/ 261938 w 323554"/>
                <a:gd name="connsiteY99" fmla="*/ 20276 h 313525"/>
                <a:gd name="connsiteX100" fmla="*/ 276193 w 323554"/>
                <a:gd name="connsiteY100" fmla="*/ 4468 h 313525"/>
                <a:gd name="connsiteX101" fmla="*/ 285265 w 323554"/>
                <a:gd name="connsiteY101" fmla="*/ 516 h 313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323554" h="313525">
                  <a:moveTo>
                    <a:pt x="58918" y="189699"/>
                  </a:moveTo>
                  <a:cubicBezTo>
                    <a:pt x="58918" y="189699"/>
                    <a:pt x="58918" y="189699"/>
                    <a:pt x="101421" y="189699"/>
                  </a:cubicBezTo>
                  <a:cubicBezTo>
                    <a:pt x="102709" y="189699"/>
                    <a:pt x="102709" y="189699"/>
                    <a:pt x="103997" y="189699"/>
                  </a:cubicBezTo>
                  <a:cubicBezTo>
                    <a:pt x="109149" y="189699"/>
                    <a:pt x="114301" y="195046"/>
                    <a:pt x="114301" y="201731"/>
                  </a:cubicBezTo>
                  <a:cubicBezTo>
                    <a:pt x="114301" y="203067"/>
                    <a:pt x="114301" y="204404"/>
                    <a:pt x="113013" y="205741"/>
                  </a:cubicBezTo>
                  <a:cubicBezTo>
                    <a:pt x="111725" y="211088"/>
                    <a:pt x="107861" y="215099"/>
                    <a:pt x="101421" y="215099"/>
                  </a:cubicBezTo>
                  <a:cubicBezTo>
                    <a:pt x="101421" y="215099"/>
                    <a:pt x="101421" y="215099"/>
                    <a:pt x="58918" y="215099"/>
                  </a:cubicBezTo>
                  <a:cubicBezTo>
                    <a:pt x="51190" y="215099"/>
                    <a:pt x="46038" y="209752"/>
                    <a:pt x="46038" y="201731"/>
                  </a:cubicBezTo>
                  <a:cubicBezTo>
                    <a:pt x="46038" y="195046"/>
                    <a:pt x="51190" y="189699"/>
                    <a:pt x="58918" y="189699"/>
                  </a:cubicBezTo>
                  <a:close/>
                  <a:moveTo>
                    <a:pt x="149225" y="165887"/>
                  </a:moveTo>
                  <a:lnTo>
                    <a:pt x="142875" y="186525"/>
                  </a:lnTo>
                  <a:lnTo>
                    <a:pt x="153988" y="196050"/>
                  </a:lnTo>
                  <a:lnTo>
                    <a:pt x="173038" y="188112"/>
                  </a:lnTo>
                  <a:close/>
                  <a:moveTo>
                    <a:pt x="145188" y="151599"/>
                  </a:moveTo>
                  <a:cubicBezTo>
                    <a:pt x="145188" y="151599"/>
                    <a:pt x="145188" y="151599"/>
                    <a:pt x="187326" y="190104"/>
                  </a:cubicBezTo>
                  <a:cubicBezTo>
                    <a:pt x="187326" y="190104"/>
                    <a:pt x="187326" y="190104"/>
                    <a:pt x="138803" y="210640"/>
                  </a:cubicBezTo>
                  <a:cubicBezTo>
                    <a:pt x="136249" y="211924"/>
                    <a:pt x="133696" y="211924"/>
                    <a:pt x="131142" y="210640"/>
                  </a:cubicBezTo>
                  <a:cubicBezTo>
                    <a:pt x="129865" y="208073"/>
                    <a:pt x="128588" y="205506"/>
                    <a:pt x="129865" y="202939"/>
                  </a:cubicBezTo>
                  <a:cubicBezTo>
                    <a:pt x="129865" y="202939"/>
                    <a:pt x="129865" y="202939"/>
                    <a:pt x="145188" y="151599"/>
                  </a:cubicBezTo>
                  <a:close/>
                  <a:moveTo>
                    <a:pt x="58982" y="146837"/>
                  </a:moveTo>
                  <a:cubicBezTo>
                    <a:pt x="58982" y="146837"/>
                    <a:pt x="58982" y="146837"/>
                    <a:pt x="130176" y="146837"/>
                  </a:cubicBezTo>
                  <a:cubicBezTo>
                    <a:pt x="130176" y="148186"/>
                    <a:pt x="130176" y="148186"/>
                    <a:pt x="130176" y="148186"/>
                  </a:cubicBezTo>
                  <a:lnTo>
                    <a:pt x="122409" y="173825"/>
                  </a:lnTo>
                  <a:cubicBezTo>
                    <a:pt x="122409" y="173825"/>
                    <a:pt x="122409" y="173825"/>
                    <a:pt x="58982" y="173825"/>
                  </a:cubicBezTo>
                  <a:cubicBezTo>
                    <a:pt x="51216" y="173825"/>
                    <a:pt x="46038" y="167078"/>
                    <a:pt x="46038" y="160331"/>
                  </a:cubicBezTo>
                  <a:cubicBezTo>
                    <a:pt x="46038" y="153584"/>
                    <a:pt x="51216" y="146837"/>
                    <a:pt x="58982" y="146837"/>
                  </a:cubicBezTo>
                  <a:close/>
                  <a:moveTo>
                    <a:pt x="59011" y="105562"/>
                  </a:moveTo>
                  <a:lnTo>
                    <a:pt x="166688" y="105562"/>
                  </a:lnTo>
                  <a:cubicBezTo>
                    <a:pt x="166688" y="105562"/>
                    <a:pt x="166688" y="105562"/>
                    <a:pt x="144634" y="130962"/>
                  </a:cubicBezTo>
                  <a:cubicBezTo>
                    <a:pt x="144634" y="130962"/>
                    <a:pt x="144634" y="130962"/>
                    <a:pt x="59011" y="130962"/>
                  </a:cubicBezTo>
                  <a:cubicBezTo>
                    <a:pt x="51227" y="130962"/>
                    <a:pt x="46038" y="125615"/>
                    <a:pt x="46038" y="118930"/>
                  </a:cubicBezTo>
                  <a:cubicBezTo>
                    <a:pt x="46038" y="110909"/>
                    <a:pt x="51227" y="105562"/>
                    <a:pt x="59011" y="105562"/>
                  </a:cubicBezTo>
                  <a:close/>
                  <a:moveTo>
                    <a:pt x="226883" y="81749"/>
                  </a:moveTo>
                  <a:cubicBezTo>
                    <a:pt x="225587" y="81749"/>
                    <a:pt x="224292" y="83037"/>
                    <a:pt x="224292" y="83037"/>
                  </a:cubicBezTo>
                  <a:cubicBezTo>
                    <a:pt x="224292" y="83037"/>
                    <a:pt x="224292" y="83037"/>
                    <a:pt x="171159" y="140996"/>
                  </a:cubicBezTo>
                  <a:cubicBezTo>
                    <a:pt x="169863" y="142284"/>
                    <a:pt x="169863" y="144860"/>
                    <a:pt x="172455" y="146148"/>
                  </a:cubicBezTo>
                  <a:cubicBezTo>
                    <a:pt x="172455" y="146148"/>
                    <a:pt x="172455" y="146148"/>
                    <a:pt x="175047" y="148724"/>
                  </a:cubicBezTo>
                  <a:cubicBezTo>
                    <a:pt x="175047" y="148724"/>
                    <a:pt x="176343" y="150012"/>
                    <a:pt x="177639" y="150012"/>
                  </a:cubicBezTo>
                  <a:cubicBezTo>
                    <a:pt x="177639" y="150012"/>
                    <a:pt x="178934" y="148724"/>
                    <a:pt x="180230" y="148724"/>
                  </a:cubicBezTo>
                  <a:cubicBezTo>
                    <a:pt x="180230" y="148724"/>
                    <a:pt x="180230" y="148724"/>
                    <a:pt x="232067" y="90765"/>
                  </a:cubicBezTo>
                  <a:cubicBezTo>
                    <a:pt x="233363" y="89477"/>
                    <a:pt x="233363" y="86901"/>
                    <a:pt x="232067" y="85613"/>
                  </a:cubicBezTo>
                  <a:cubicBezTo>
                    <a:pt x="232067" y="85613"/>
                    <a:pt x="232067" y="85613"/>
                    <a:pt x="229475" y="83037"/>
                  </a:cubicBezTo>
                  <a:cubicBezTo>
                    <a:pt x="228179" y="81749"/>
                    <a:pt x="226883" y="81749"/>
                    <a:pt x="226883" y="81749"/>
                  </a:cubicBezTo>
                  <a:close/>
                  <a:moveTo>
                    <a:pt x="247254" y="62303"/>
                  </a:moveTo>
                  <a:cubicBezTo>
                    <a:pt x="244873" y="61112"/>
                    <a:pt x="243682" y="62303"/>
                    <a:pt x="242491" y="63493"/>
                  </a:cubicBezTo>
                  <a:cubicBezTo>
                    <a:pt x="242491" y="63493"/>
                    <a:pt x="242491" y="63493"/>
                    <a:pt x="237729" y="68256"/>
                  </a:cubicBezTo>
                  <a:cubicBezTo>
                    <a:pt x="237729" y="68256"/>
                    <a:pt x="236538" y="69447"/>
                    <a:pt x="236538" y="70637"/>
                  </a:cubicBezTo>
                  <a:cubicBezTo>
                    <a:pt x="236538" y="70637"/>
                    <a:pt x="237729" y="71828"/>
                    <a:pt x="237729" y="73019"/>
                  </a:cubicBezTo>
                  <a:cubicBezTo>
                    <a:pt x="237729" y="73019"/>
                    <a:pt x="237729" y="73019"/>
                    <a:pt x="240110" y="74209"/>
                  </a:cubicBezTo>
                  <a:cubicBezTo>
                    <a:pt x="241301" y="75400"/>
                    <a:pt x="242491" y="75400"/>
                    <a:pt x="242491" y="75400"/>
                  </a:cubicBezTo>
                  <a:cubicBezTo>
                    <a:pt x="243682" y="75400"/>
                    <a:pt x="243682" y="75400"/>
                    <a:pt x="244873" y="75400"/>
                  </a:cubicBezTo>
                  <a:cubicBezTo>
                    <a:pt x="244873" y="74209"/>
                    <a:pt x="244873" y="74209"/>
                    <a:pt x="244873" y="74209"/>
                  </a:cubicBezTo>
                  <a:cubicBezTo>
                    <a:pt x="244873" y="74209"/>
                    <a:pt x="244873" y="74209"/>
                    <a:pt x="249635" y="69447"/>
                  </a:cubicBezTo>
                  <a:cubicBezTo>
                    <a:pt x="250826" y="68256"/>
                    <a:pt x="250826" y="65875"/>
                    <a:pt x="249635" y="64684"/>
                  </a:cubicBezTo>
                  <a:cubicBezTo>
                    <a:pt x="249635" y="64684"/>
                    <a:pt x="249635" y="64684"/>
                    <a:pt x="247254" y="62303"/>
                  </a:cubicBezTo>
                  <a:close/>
                  <a:moveTo>
                    <a:pt x="24647" y="48412"/>
                  </a:moveTo>
                  <a:cubicBezTo>
                    <a:pt x="24647" y="48412"/>
                    <a:pt x="24647" y="48412"/>
                    <a:pt x="201069" y="48412"/>
                  </a:cubicBezTo>
                  <a:cubicBezTo>
                    <a:pt x="206258" y="48412"/>
                    <a:pt x="210149" y="49705"/>
                    <a:pt x="214041" y="52292"/>
                  </a:cubicBezTo>
                  <a:cubicBezTo>
                    <a:pt x="214041" y="52292"/>
                    <a:pt x="214041" y="52292"/>
                    <a:pt x="193285" y="76863"/>
                  </a:cubicBezTo>
                  <a:cubicBezTo>
                    <a:pt x="189394" y="74277"/>
                    <a:pt x="185502" y="72983"/>
                    <a:pt x="181610" y="72983"/>
                  </a:cubicBezTo>
                  <a:cubicBezTo>
                    <a:pt x="181610" y="72983"/>
                    <a:pt x="181610" y="72983"/>
                    <a:pt x="45403" y="72983"/>
                  </a:cubicBezTo>
                  <a:cubicBezTo>
                    <a:pt x="33728" y="72983"/>
                    <a:pt x="24647" y="82036"/>
                    <a:pt x="24647" y="93675"/>
                  </a:cubicBezTo>
                  <a:cubicBezTo>
                    <a:pt x="24647" y="93675"/>
                    <a:pt x="24647" y="93675"/>
                    <a:pt x="24647" y="268262"/>
                  </a:cubicBezTo>
                  <a:cubicBezTo>
                    <a:pt x="24647" y="278608"/>
                    <a:pt x="33728" y="287660"/>
                    <a:pt x="45403" y="287660"/>
                  </a:cubicBezTo>
                  <a:cubicBezTo>
                    <a:pt x="45403" y="287660"/>
                    <a:pt x="45403" y="287660"/>
                    <a:pt x="181610" y="287660"/>
                  </a:cubicBezTo>
                  <a:cubicBezTo>
                    <a:pt x="193285" y="287660"/>
                    <a:pt x="202366" y="278608"/>
                    <a:pt x="202366" y="268262"/>
                  </a:cubicBezTo>
                  <a:cubicBezTo>
                    <a:pt x="202366" y="268262"/>
                    <a:pt x="202366" y="268262"/>
                    <a:pt x="202366" y="202307"/>
                  </a:cubicBezTo>
                  <a:cubicBezTo>
                    <a:pt x="202366" y="202307"/>
                    <a:pt x="202366" y="201014"/>
                    <a:pt x="203663" y="201014"/>
                  </a:cubicBezTo>
                  <a:cubicBezTo>
                    <a:pt x="203663" y="199720"/>
                    <a:pt x="204960" y="199720"/>
                    <a:pt x="206258" y="198427"/>
                  </a:cubicBezTo>
                  <a:cubicBezTo>
                    <a:pt x="206258" y="198427"/>
                    <a:pt x="206258" y="198427"/>
                    <a:pt x="227013" y="175149"/>
                  </a:cubicBezTo>
                  <a:cubicBezTo>
                    <a:pt x="227013" y="175149"/>
                    <a:pt x="227013" y="175149"/>
                    <a:pt x="227013" y="287660"/>
                  </a:cubicBezTo>
                  <a:cubicBezTo>
                    <a:pt x="227013" y="301886"/>
                    <a:pt x="215338" y="313525"/>
                    <a:pt x="201069" y="313525"/>
                  </a:cubicBezTo>
                  <a:cubicBezTo>
                    <a:pt x="201069" y="313525"/>
                    <a:pt x="201069" y="313525"/>
                    <a:pt x="25944" y="313525"/>
                  </a:cubicBezTo>
                  <a:cubicBezTo>
                    <a:pt x="11675" y="313525"/>
                    <a:pt x="0" y="301886"/>
                    <a:pt x="0" y="287660"/>
                  </a:cubicBezTo>
                  <a:cubicBezTo>
                    <a:pt x="0" y="287660"/>
                    <a:pt x="0" y="287660"/>
                    <a:pt x="0" y="72983"/>
                  </a:cubicBezTo>
                  <a:cubicBezTo>
                    <a:pt x="0" y="60051"/>
                    <a:pt x="10378" y="48412"/>
                    <a:pt x="24647" y="48412"/>
                  </a:cubicBezTo>
                  <a:close/>
                  <a:moveTo>
                    <a:pt x="242888" y="42062"/>
                  </a:moveTo>
                  <a:lnTo>
                    <a:pt x="285751" y="81750"/>
                  </a:lnTo>
                  <a:lnTo>
                    <a:pt x="279401" y="89687"/>
                  </a:lnTo>
                  <a:lnTo>
                    <a:pt x="200026" y="178587"/>
                  </a:lnTo>
                  <a:lnTo>
                    <a:pt x="193676" y="184937"/>
                  </a:lnTo>
                  <a:lnTo>
                    <a:pt x="150813" y="146837"/>
                  </a:lnTo>
                  <a:lnTo>
                    <a:pt x="155576" y="138899"/>
                  </a:lnTo>
                  <a:lnTo>
                    <a:pt x="236538" y="48412"/>
                  </a:lnTo>
                  <a:close/>
                  <a:moveTo>
                    <a:pt x="257175" y="26187"/>
                  </a:moveTo>
                  <a:lnTo>
                    <a:pt x="301625" y="64287"/>
                  </a:lnTo>
                  <a:lnTo>
                    <a:pt x="295275" y="72225"/>
                  </a:lnTo>
                  <a:lnTo>
                    <a:pt x="290513" y="75400"/>
                  </a:lnTo>
                  <a:lnTo>
                    <a:pt x="247650" y="37300"/>
                  </a:lnTo>
                  <a:lnTo>
                    <a:pt x="250825" y="34125"/>
                  </a:lnTo>
                  <a:close/>
                  <a:moveTo>
                    <a:pt x="285750" y="11899"/>
                  </a:moveTo>
                  <a:lnTo>
                    <a:pt x="279400" y="19837"/>
                  </a:lnTo>
                  <a:lnTo>
                    <a:pt x="304800" y="43649"/>
                  </a:lnTo>
                  <a:lnTo>
                    <a:pt x="312738" y="35712"/>
                  </a:lnTo>
                  <a:close/>
                  <a:moveTo>
                    <a:pt x="285265" y="516"/>
                  </a:moveTo>
                  <a:cubicBezTo>
                    <a:pt x="289152" y="-801"/>
                    <a:pt x="291744" y="516"/>
                    <a:pt x="294336" y="3151"/>
                  </a:cubicBezTo>
                  <a:cubicBezTo>
                    <a:pt x="294336" y="3151"/>
                    <a:pt x="294336" y="3151"/>
                    <a:pt x="318958" y="25545"/>
                  </a:cubicBezTo>
                  <a:cubicBezTo>
                    <a:pt x="324142" y="30814"/>
                    <a:pt x="325438" y="38718"/>
                    <a:pt x="320254" y="43987"/>
                  </a:cubicBezTo>
                  <a:cubicBezTo>
                    <a:pt x="320254" y="43987"/>
                    <a:pt x="320254" y="43987"/>
                    <a:pt x="305999" y="61112"/>
                  </a:cubicBezTo>
                  <a:cubicBezTo>
                    <a:pt x="305999" y="61112"/>
                    <a:pt x="305999" y="61112"/>
                    <a:pt x="261938" y="20276"/>
                  </a:cubicBezTo>
                  <a:cubicBezTo>
                    <a:pt x="261938" y="20276"/>
                    <a:pt x="261938" y="20276"/>
                    <a:pt x="276193" y="4468"/>
                  </a:cubicBezTo>
                  <a:cubicBezTo>
                    <a:pt x="278785" y="1834"/>
                    <a:pt x="281377" y="516"/>
                    <a:pt x="285265" y="51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39" name="组合 38"/>
          <p:cNvGrpSpPr/>
          <p:nvPr/>
        </p:nvGrpSpPr>
        <p:grpSpPr>
          <a:xfrm>
            <a:off x="5993891" y="2930203"/>
            <a:ext cx="2254759" cy="1240870"/>
            <a:chOff x="5993891" y="2930203"/>
            <a:chExt cx="2254759" cy="1240870"/>
          </a:xfrm>
        </p:grpSpPr>
        <p:sp>
          <p:nvSpPr>
            <p:cNvPr id="40" name="任意多边形: 形状 39"/>
            <p:cNvSpPr/>
            <p:nvPr/>
          </p:nvSpPr>
          <p:spPr>
            <a:xfrm flipV="1">
              <a:off x="5993891" y="2930203"/>
              <a:ext cx="2254759" cy="1240870"/>
            </a:xfrm>
            <a:custGeom>
              <a:gdLst>
                <a:gd name="connsiteX0" fmla="*/ 0 w 3390900"/>
                <a:gd name="connsiteY0" fmla="*/ 0 h 1695450"/>
                <a:gd name="connsiteX1" fmla="*/ 3390900 w 3390900"/>
                <a:gd name="connsiteY1" fmla="*/ 0 h 1695450"/>
                <a:gd name="connsiteX2" fmla="*/ 1695450 w 3390900"/>
                <a:gd name="connsiteY2" fmla="*/ 1695450 h 1695450"/>
                <a:gd name="connsiteX3" fmla="*/ 0 w 3390900"/>
                <a:gd name="connsiteY3" fmla="*/ 0 h 16954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90900" h="1695450">
                  <a:moveTo>
                    <a:pt x="0" y="0"/>
                  </a:moveTo>
                  <a:lnTo>
                    <a:pt x="3390900" y="0"/>
                  </a:lnTo>
                  <a:cubicBezTo>
                    <a:pt x="3390900" y="936371"/>
                    <a:pt x="2631821" y="1695450"/>
                    <a:pt x="1695450" y="1695450"/>
                  </a:cubicBezTo>
                  <a:cubicBezTo>
                    <a:pt x="759079" y="1695450"/>
                    <a:pt x="0" y="936371"/>
                    <a:pt x="0" y="0"/>
                  </a:cubicBezTo>
                  <a:close/>
                </a:path>
              </a:pathLst>
            </a:custGeom>
            <a:solidFill>
              <a:schemeClr val="accent3">
                <a:alpha val="85000"/>
              </a:schemeClr>
            </a:solidFill>
            <a:ln w="762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41" name="任意多边形: 形状 40"/>
            <p:cNvSpPr/>
            <p:nvPr/>
          </p:nvSpPr>
          <p:spPr bwMode="auto">
            <a:xfrm>
              <a:off x="6894664" y="3328784"/>
              <a:ext cx="453214" cy="448877"/>
            </a:xfrm>
            <a:custGeom>
              <a:gdLst>
                <a:gd name="connsiteX0" fmla="*/ 242094 w 331788"/>
                <a:gd name="connsiteY0" fmla="*/ 203585 h 328613"/>
                <a:gd name="connsiteX1" fmla="*/ 214264 w 331788"/>
                <a:gd name="connsiteY1" fmla="*/ 214264 h 328613"/>
                <a:gd name="connsiteX2" fmla="*/ 214264 w 331788"/>
                <a:gd name="connsiteY2" fmla="*/ 269924 h 328613"/>
                <a:gd name="connsiteX3" fmla="*/ 269924 w 331788"/>
                <a:gd name="connsiteY3" fmla="*/ 269924 h 328613"/>
                <a:gd name="connsiteX4" fmla="*/ 269924 w 331788"/>
                <a:gd name="connsiteY4" fmla="*/ 214264 h 328613"/>
                <a:gd name="connsiteX5" fmla="*/ 242094 w 331788"/>
                <a:gd name="connsiteY5" fmla="*/ 203585 h 328613"/>
                <a:gd name="connsiteX6" fmla="*/ 85725 w 331788"/>
                <a:gd name="connsiteY6" fmla="*/ 200752 h 328613"/>
                <a:gd name="connsiteX7" fmla="*/ 136525 w 331788"/>
                <a:gd name="connsiteY7" fmla="*/ 207698 h 328613"/>
                <a:gd name="connsiteX8" fmla="*/ 132667 w 331788"/>
                <a:gd name="connsiteY8" fmla="*/ 222250 h 328613"/>
                <a:gd name="connsiteX9" fmla="*/ 38783 w 331788"/>
                <a:gd name="connsiteY9" fmla="*/ 222250 h 328613"/>
                <a:gd name="connsiteX10" fmla="*/ 34925 w 331788"/>
                <a:gd name="connsiteY10" fmla="*/ 207698 h 328613"/>
                <a:gd name="connsiteX11" fmla="*/ 85725 w 331788"/>
                <a:gd name="connsiteY11" fmla="*/ 200752 h 328613"/>
                <a:gd name="connsiteX12" fmla="*/ 86038 w 331788"/>
                <a:gd name="connsiteY12" fmla="*/ 150283 h 328613"/>
                <a:gd name="connsiteX13" fmla="*/ 136525 w 331788"/>
                <a:gd name="connsiteY13" fmla="*/ 158221 h 328613"/>
                <a:gd name="connsiteX14" fmla="*/ 132678 w 331788"/>
                <a:gd name="connsiteY14" fmla="*/ 171450 h 328613"/>
                <a:gd name="connsiteX15" fmla="*/ 39076 w 331788"/>
                <a:gd name="connsiteY15" fmla="*/ 171450 h 328613"/>
                <a:gd name="connsiteX16" fmla="*/ 36512 w 331788"/>
                <a:gd name="connsiteY16" fmla="*/ 158221 h 328613"/>
                <a:gd name="connsiteX17" fmla="*/ 86038 w 331788"/>
                <a:gd name="connsiteY17" fmla="*/ 150283 h 328613"/>
                <a:gd name="connsiteX18" fmla="*/ 243681 w 331788"/>
                <a:gd name="connsiteY18" fmla="*/ 148724 h 328613"/>
                <a:gd name="connsiteX19" fmla="*/ 295275 w 331788"/>
                <a:gd name="connsiteY19" fmla="*/ 156745 h 328613"/>
                <a:gd name="connsiteX20" fmla="*/ 292663 w 331788"/>
                <a:gd name="connsiteY20" fmla="*/ 171450 h 328613"/>
                <a:gd name="connsiteX21" fmla="*/ 197312 w 331788"/>
                <a:gd name="connsiteY21" fmla="*/ 171450 h 328613"/>
                <a:gd name="connsiteX22" fmla="*/ 192087 w 331788"/>
                <a:gd name="connsiteY22" fmla="*/ 156745 h 328613"/>
                <a:gd name="connsiteX23" fmla="*/ 243681 w 331788"/>
                <a:gd name="connsiteY23" fmla="*/ 148724 h 328613"/>
                <a:gd name="connsiteX24" fmla="*/ 86038 w 331788"/>
                <a:gd name="connsiteY24" fmla="*/ 99483 h 328613"/>
                <a:gd name="connsiteX25" fmla="*/ 136525 w 331788"/>
                <a:gd name="connsiteY25" fmla="*/ 107421 h 328613"/>
                <a:gd name="connsiteX26" fmla="*/ 132678 w 331788"/>
                <a:gd name="connsiteY26" fmla="*/ 120650 h 328613"/>
                <a:gd name="connsiteX27" fmla="*/ 39076 w 331788"/>
                <a:gd name="connsiteY27" fmla="*/ 120650 h 328613"/>
                <a:gd name="connsiteX28" fmla="*/ 36512 w 331788"/>
                <a:gd name="connsiteY28" fmla="*/ 107421 h 328613"/>
                <a:gd name="connsiteX29" fmla="*/ 86038 w 331788"/>
                <a:gd name="connsiteY29" fmla="*/ 99483 h 328613"/>
                <a:gd name="connsiteX30" fmla="*/ 243681 w 331788"/>
                <a:gd name="connsiteY30" fmla="*/ 99152 h 328613"/>
                <a:gd name="connsiteX31" fmla="*/ 295275 w 331788"/>
                <a:gd name="connsiteY31" fmla="*/ 106098 h 328613"/>
                <a:gd name="connsiteX32" fmla="*/ 292663 w 331788"/>
                <a:gd name="connsiteY32" fmla="*/ 120650 h 328613"/>
                <a:gd name="connsiteX33" fmla="*/ 196006 w 331788"/>
                <a:gd name="connsiteY33" fmla="*/ 120650 h 328613"/>
                <a:gd name="connsiteX34" fmla="*/ 192087 w 331788"/>
                <a:gd name="connsiteY34" fmla="*/ 106098 h 328613"/>
                <a:gd name="connsiteX35" fmla="*/ 243681 w 331788"/>
                <a:gd name="connsiteY35" fmla="*/ 99152 h 328613"/>
                <a:gd name="connsiteX36" fmla="*/ 243681 w 331788"/>
                <a:gd name="connsiteY36" fmla="*/ 48711 h 328613"/>
                <a:gd name="connsiteX37" fmla="*/ 295275 w 331788"/>
                <a:gd name="connsiteY37" fmla="*/ 56732 h 328613"/>
                <a:gd name="connsiteX38" fmla="*/ 292663 w 331788"/>
                <a:gd name="connsiteY38" fmla="*/ 71437 h 328613"/>
                <a:gd name="connsiteX39" fmla="*/ 197312 w 331788"/>
                <a:gd name="connsiteY39" fmla="*/ 71437 h 328613"/>
                <a:gd name="connsiteX40" fmla="*/ 192087 w 331788"/>
                <a:gd name="connsiteY40" fmla="*/ 56732 h 328613"/>
                <a:gd name="connsiteX41" fmla="*/ 243681 w 331788"/>
                <a:gd name="connsiteY41" fmla="*/ 48711 h 328613"/>
                <a:gd name="connsiteX42" fmla="*/ 85725 w 331788"/>
                <a:gd name="connsiteY42" fmla="*/ 48683 h 328613"/>
                <a:gd name="connsiteX43" fmla="*/ 136525 w 331788"/>
                <a:gd name="connsiteY43" fmla="*/ 56621 h 328613"/>
                <a:gd name="connsiteX44" fmla="*/ 132667 w 331788"/>
                <a:gd name="connsiteY44" fmla="*/ 69850 h 328613"/>
                <a:gd name="connsiteX45" fmla="*/ 38783 w 331788"/>
                <a:gd name="connsiteY45" fmla="*/ 69850 h 328613"/>
                <a:gd name="connsiteX46" fmla="*/ 34925 w 331788"/>
                <a:gd name="connsiteY46" fmla="*/ 56621 h 328613"/>
                <a:gd name="connsiteX47" fmla="*/ 85725 w 331788"/>
                <a:gd name="connsiteY47" fmla="*/ 48683 h 328613"/>
                <a:gd name="connsiteX48" fmla="*/ 245779 w 331788"/>
                <a:gd name="connsiteY48" fmla="*/ 12700 h 328613"/>
                <a:gd name="connsiteX49" fmla="*/ 171450 w 331788"/>
                <a:gd name="connsiteY49" fmla="*/ 28215 h 328613"/>
                <a:gd name="connsiteX50" fmla="*/ 171450 w 331788"/>
                <a:gd name="connsiteY50" fmla="*/ 263525 h 328613"/>
                <a:gd name="connsiteX51" fmla="*/ 192314 w 331788"/>
                <a:gd name="connsiteY51" fmla="*/ 257061 h 328613"/>
                <a:gd name="connsiteX52" fmla="*/ 205355 w 331788"/>
                <a:gd name="connsiteY52" fmla="*/ 205344 h 328613"/>
                <a:gd name="connsiteX53" fmla="*/ 279684 w 331788"/>
                <a:gd name="connsiteY53" fmla="*/ 205344 h 328613"/>
                <a:gd name="connsiteX54" fmla="*/ 294028 w 331788"/>
                <a:gd name="connsiteY54" fmla="*/ 257061 h 328613"/>
                <a:gd name="connsiteX55" fmla="*/ 317500 w 331788"/>
                <a:gd name="connsiteY55" fmla="*/ 263525 h 328613"/>
                <a:gd name="connsiteX56" fmla="*/ 317500 w 331788"/>
                <a:gd name="connsiteY56" fmla="*/ 28215 h 328613"/>
                <a:gd name="connsiteX57" fmla="*/ 245779 w 331788"/>
                <a:gd name="connsiteY57" fmla="*/ 12700 h 328613"/>
                <a:gd name="connsiteX58" fmla="*/ 84931 w 331788"/>
                <a:gd name="connsiteY58" fmla="*/ 12700 h 328613"/>
                <a:gd name="connsiteX59" fmla="*/ 12700 w 331788"/>
                <a:gd name="connsiteY59" fmla="*/ 28215 h 328613"/>
                <a:gd name="connsiteX60" fmla="*/ 12700 w 331788"/>
                <a:gd name="connsiteY60" fmla="*/ 263525 h 328613"/>
                <a:gd name="connsiteX61" fmla="*/ 84931 w 331788"/>
                <a:gd name="connsiteY61" fmla="*/ 249303 h 328613"/>
                <a:gd name="connsiteX62" fmla="*/ 157163 w 331788"/>
                <a:gd name="connsiteY62" fmla="*/ 263525 h 328613"/>
                <a:gd name="connsiteX63" fmla="*/ 157163 w 331788"/>
                <a:gd name="connsiteY63" fmla="*/ 28215 h 328613"/>
                <a:gd name="connsiteX64" fmla="*/ 84931 w 331788"/>
                <a:gd name="connsiteY64" fmla="*/ 12700 h 328613"/>
                <a:gd name="connsiteX65" fmla="*/ 86835 w 331788"/>
                <a:gd name="connsiteY65" fmla="*/ 0 h 328613"/>
                <a:gd name="connsiteX66" fmla="*/ 165894 w 331788"/>
                <a:gd name="connsiteY66" fmla="*/ 15525 h 328613"/>
                <a:gd name="connsiteX67" fmla="*/ 244953 w 331788"/>
                <a:gd name="connsiteY67" fmla="*/ 0 h 328613"/>
                <a:gd name="connsiteX68" fmla="*/ 326604 w 331788"/>
                <a:gd name="connsiteY68" fmla="*/ 16819 h 328613"/>
                <a:gd name="connsiteX69" fmla="*/ 331788 w 331788"/>
                <a:gd name="connsiteY69" fmla="*/ 23288 h 328613"/>
                <a:gd name="connsiteX70" fmla="*/ 331788 w 331788"/>
                <a:gd name="connsiteY70" fmla="*/ 274276 h 328613"/>
                <a:gd name="connsiteX71" fmla="*/ 322716 w 331788"/>
                <a:gd name="connsiteY71" fmla="*/ 280744 h 328613"/>
                <a:gd name="connsiteX72" fmla="*/ 289019 w 331788"/>
                <a:gd name="connsiteY72" fmla="*/ 269101 h 328613"/>
                <a:gd name="connsiteX73" fmla="*/ 285130 w 331788"/>
                <a:gd name="connsiteY73" fmla="*/ 274276 h 328613"/>
                <a:gd name="connsiteX74" fmla="*/ 329196 w 331788"/>
                <a:gd name="connsiteY74" fmla="*/ 318263 h 328613"/>
                <a:gd name="connsiteX75" fmla="*/ 318828 w 331788"/>
                <a:gd name="connsiteY75" fmla="*/ 328613 h 328613"/>
                <a:gd name="connsiteX76" fmla="*/ 274762 w 331788"/>
                <a:gd name="connsiteY76" fmla="*/ 284626 h 328613"/>
                <a:gd name="connsiteX77" fmla="*/ 206072 w 331788"/>
                <a:gd name="connsiteY77" fmla="*/ 279451 h 328613"/>
                <a:gd name="connsiteX78" fmla="*/ 198295 w 331788"/>
                <a:gd name="connsiteY78" fmla="*/ 270394 h 328613"/>
                <a:gd name="connsiteX79" fmla="*/ 167190 w 331788"/>
                <a:gd name="connsiteY79" fmla="*/ 280744 h 328613"/>
                <a:gd name="connsiteX80" fmla="*/ 163302 w 331788"/>
                <a:gd name="connsiteY80" fmla="*/ 280744 h 328613"/>
                <a:gd name="connsiteX81" fmla="*/ 85539 w 331788"/>
                <a:gd name="connsiteY81" fmla="*/ 263926 h 328613"/>
                <a:gd name="connsiteX82" fmla="*/ 9072 w 331788"/>
                <a:gd name="connsiteY82" fmla="*/ 280744 h 328613"/>
                <a:gd name="connsiteX83" fmla="*/ 0 w 331788"/>
                <a:gd name="connsiteY83" fmla="*/ 274276 h 328613"/>
                <a:gd name="connsiteX84" fmla="*/ 0 w 331788"/>
                <a:gd name="connsiteY84" fmla="*/ 23288 h 328613"/>
                <a:gd name="connsiteX85" fmla="*/ 5184 w 331788"/>
                <a:gd name="connsiteY85" fmla="*/ 16819 h 328613"/>
                <a:gd name="connsiteX86" fmla="*/ 86835 w 331788"/>
                <a:gd name="connsiteY86" fmla="*/ 0 h 3286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</a:cxnLst>
              <a:rect l="l" t="t" r="r" b="b"/>
              <a:pathLst>
                <a:path w="331788" h="328613">
                  <a:moveTo>
                    <a:pt x="242094" y="203585"/>
                  </a:moveTo>
                  <a:cubicBezTo>
                    <a:pt x="232062" y="203585"/>
                    <a:pt x="222031" y="207145"/>
                    <a:pt x="214264" y="214264"/>
                  </a:cubicBezTo>
                  <a:cubicBezTo>
                    <a:pt x="200025" y="229797"/>
                    <a:pt x="200025" y="254391"/>
                    <a:pt x="214264" y="269924"/>
                  </a:cubicBezTo>
                  <a:cubicBezTo>
                    <a:pt x="229797" y="284163"/>
                    <a:pt x="254391" y="284163"/>
                    <a:pt x="269924" y="269924"/>
                  </a:cubicBezTo>
                  <a:cubicBezTo>
                    <a:pt x="284163" y="254391"/>
                    <a:pt x="284163" y="229797"/>
                    <a:pt x="269924" y="214264"/>
                  </a:cubicBezTo>
                  <a:cubicBezTo>
                    <a:pt x="262158" y="207145"/>
                    <a:pt x="252126" y="203585"/>
                    <a:pt x="242094" y="203585"/>
                  </a:cubicBezTo>
                  <a:close/>
                  <a:moveTo>
                    <a:pt x="85725" y="200752"/>
                  </a:moveTo>
                  <a:cubicBezTo>
                    <a:pt x="102122" y="200752"/>
                    <a:pt x="118520" y="203067"/>
                    <a:pt x="136525" y="207698"/>
                  </a:cubicBezTo>
                  <a:cubicBezTo>
                    <a:pt x="136525" y="207698"/>
                    <a:pt x="136525" y="207698"/>
                    <a:pt x="132667" y="222250"/>
                  </a:cubicBezTo>
                  <a:cubicBezTo>
                    <a:pt x="99229" y="211667"/>
                    <a:pt x="72221" y="211667"/>
                    <a:pt x="38783" y="222250"/>
                  </a:cubicBezTo>
                  <a:cubicBezTo>
                    <a:pt x="38783" y="222250"/>
                    <a:pt x="38783" y="222250"/>
                    <a:pt x="34925" y="207698"/>
                  </a:cubicBezTo>
                  <a:cubicBezTo>
                    <a:pt x="52930" y="203067"/>
                    <a:pt x="69327" y="200752"/>
                    <a:pt x="85725" y="200752"/>
                  </a:cubicBezTo>
                  <a:close/>
                  <a:moveTo>
                    <a:pt x="86038" y="150283"/>
                  </a:moveTo>
                  <a:cubicBezTo>
                    <a:pt x="102226" y="150283"/>
                    <a:pt x="118574" y="152929"/>
                    <a:pt x="136525" y="158221"/>
                  </a:cubicBezTo>
                  <a:cubicBezTo>
                    <a:pt x="136525" y="158221"/>
                    <a:pt x="136525" y="158221"/>
                    <a:pt x="132678" y="171450"/>
                  </a:cubicBezTo>
                  <a:cubicBezTo>
                    <a:pt x="99341" y="162190"/>
                    <a:pt x="72414" y="162190"/>
                    <a:pt x="39076" y="171450"/>
                  </a:cubicBezTo>
                  <a:cubicBezTo>
                    <a:pt x="39076" y="171450"/>
                    <a:pt x="39076" y="171450"/>
                    <a:pt x="36512" y="158221"/>
                  </a:cubicBezTo>
                  <a:cubicBezTo>
                    <a:pt x="53822" y="152929"/>
                    <a:pt x="69850" y="150283"/>
                    <a:pt x="86038" y="150283"/>
                  </a:cubicBezTo>
                  <a:close/>
                  <a:moveTo>
                    <a:pt x="243681" y="148724"/>
                  </a:moveTo>
                  <a:cubicBezTo>
                    <a:pt x="260335" y="148724"/>
                    <a:pt x="276989" y="151398"/>
                    <a:pt x="295275" y="156745"/>
                  </a:cubicBezTo>
                  <a:cubicBezTo>
                    <a:pt x="295275" y="156745"/>
                    <a:pt x="295275" y="156745"/>
                    <a:pt x="292663" y="171450"/>
                  </a:cubicBezTo>
                  <a:cubicBezTo>
                    <a:pt x="257396" y="162092"/>
                    <a:pt x="231272" y="162092"/>
                    <a:pt x="197312" y="171450"/>
                  </a:cubicBezTo>
                  <a:cubicBezTo>
                    <a:pt x="197312" y="171450"/>
                    <a:pt x="197312" y="171450"/>
                    <a:pt x="192087" y="156745"/>
                  </a:cubicBezTo>
                  <a:cubicBezTo>
                    <a:pt x="210374" y="151398"/>
                    <a:pt x="227027" y="148724"/>
                    <a:pt x="243681" y="148724"/>
                  </a:cubicBezTo>
                  <a:close/>
                  <a:moveTo>
                    <a:pt x="86038" y="99483"/>
                  </a:moveTo>
                  <a:cubicBezTo>
                    <a:pt x="102226" y="99483"/>
                    <a:pt x="118574" y="102129"/>
                    <a:pt x="136525" y="107421"/>
                  </a:cubicBezTo>
                  <a:cubicBezTo>
                    <a:pt x="136525" y="107421"/>
                    <a:pt x="136525" y="107421"/>
                    <a:pt x="132678" y="120650"/>
                  </a:cubicBezTo>
                  <a:cubicBezTo>
                    <a:pt x="99341" y="111390"/>
                    <a:pt x="72414" y="111390"/>
                    <a:pt x="39076" y="120650"/>
                  </a:cubicBezTo>
                  <a:cubicBezTo>
                    <a:pt x="39076" y="120650"/>
                    <a:pt x="39076" y="120650"/>
                    <a:pt x="36512" y="107421"/>
                  </a:cubicBezTo>
                  <a:cubicBezTo>
                    <a:pt x="53822" y="102129"/>
                    <a:pt x="69850" y="99483"/>
                    <a:pt x="86038" y="99483"/>
                  </a:cubicBezTo>
                  <a:close/>
                  <a:moveTo>
                    <a:pt x="243681" y="99152"/>
                  </a:moveTo>
                  <a:cubicBezTo>
                    <a:pt x="260335" y="99152"/>
                    <a:pt x="276989" y="101467"/>
                    <a:pt x="295275" y="106098"/>
                  </a:cubicBezTo>
                  <a:cubicBezTo>
                    <a:pt x="295275" y="106098"/>
                    <a:pt x="295275" y="106098"/>
                    <a:pt x="292663" y="120650"/>
                  </a:cubicBezTo>
                  <a:cubicBezTo>
                    <a:pt x="257396" y="111390"/>
                    <a:pt x="231272" y="111390"/>
                    <a:pt x="196006" y="120650"/>
                  </a:cubicBezTo>
                  <a:cubicBezTo>
                    <a:pt x="196006" y="120650"/>
                    <a:pt x="196006" y="120650"/>
                    <a:pt x="192087" y="106098"/>
                  </a:cubicBezTo>
                  <a:cubicBezTo>
                    <a:pt x="210374" y="101467"/>
                    <a:pt x="227027" y="99152"/>
                    <a:pt x="243681" y="99152"/>
                  </a:cubicBezTo>
                  <a:close/>
                  <a:moveTo>
                    <a:pt x="243681" y="48711"/>
                  </a:moveTo>
                  <a:cubicBezTo>
                    <a:pt x="260335" y="48711"/>
                    <a:pt x="276989" y="51385"/>
                    <a:pt x="295275" y="56732"/>
                  </a:cubicBezTo>
                  <a:cubicBezTo>
                    <a:pt x="295275" y="56732"/>
                    <a:pt x="295275" y="56732"/>
                    <a:pt x="292663" y="71437"/>
                  </a:cubicBezTo>
                  <a:cubicBezTo>
                    <a:pt x="257396" y="60742"/>
                    <a:pt x="231272" y="60742"/>
                    <a:pt x="197312" y="71437"/>
                  </a:cubicBezTo>
                  <a:cubicBezTo>
                    <a:pt x="197312" y="71437"/>
                    <a:pt x="197312" y="71437"/>
                    <a:pt x="192087" y="56732"/>
                  </a:cubicBezTo>
                  <a:cubicBezTo>
                    <a:pt x="210374" y="51385"/>
                    <a:pt x="227027" y="48711"/>
                    <a:pt x="243681" y="48711"/>
                  </a:cubicBezTo>
                  <a:close/>
                  <a:moveTo>
                    <a:pt x="85725" y="48683"/>
                  </a:moveTo>
                  <a:cubicBezTo>
                    <a:pt x="102122" y="48683"/>
                    <a:pt x="118520" y="51329"/>
                    <a:pt x="136525" y="56621"/>
                  </a:cubicBezTo>
                  <a:cubicBezTo>
                    <a:pt x="136525" y="56621"/>
                    <a:pt x="136525" y="56621"/>
                    <a:pt x="132667" y="69850"/>
                  </a:cubicBezTo>
                  <a:cubicBezTo>
                    <a:pt x="99229" y="60590"/>
                    <a:pt x="72221" y="60590"/>
                    <a:pt x="38783" y="69850"/>
                  </a:cubicBezTo>
                  <a:lnTo>
                    <a:pt x="34925" y="56621"/>
                  </a:lnTo>
                  <a:cubicBezTo>
                    <a:pt x="52930" y="51329"/>
                    <a:pt x="69327" y="48683"/>
                    <a:pt x="85725" y="48683"/>
                  </a:cubicBezTo>
                  <a:close/>
                  <a:moveTo>
                    <a:pt x="245779" y="12700"/>
                  </a:moveTo>
                  <a:cubicBezTo>
                    <a:pt x="224915" y="12700"/>
                    <a:pt x="201443" y="16579"/>
                    <a:pt x="171450" y="28215"/>
                  </a:cubicBezTo>
                  <a:cubicBezTo>
                    <a:pt x="171450" y="28215"/>
                    <a:pt x="171450" y="28215"/>
                    <a:pt x="171450" y="263525"/>
                  </a:cubicBezTo>
                  <a:cubicBezTo>
                    <a:pt x="176666" y="262232"/>
                    <a:pt x="185794" y="259646"/>
                    <a:pt x="192314" y="257061"/>
                  </a:cubicBezTo>
                  <a:cubicBezTo>
                    <a:pt x="185794" y="238960"/>
                    <a:pt x="191010" y="219566"/>
                    <a:pt x="205355" y="205344"/>
                  </a:cubicBezTo>
                  <a:cubicBezTo>
                    <a:pt x="226219" y="184657"/>
                    <a:pt x="258819" y="184657"/>
                    <a:pt x="279684" y="205344"/>
                  </a:cubicBezTo>
                  <a:cubicBezTo>
                    <a:pt x="294028" y="218273"/>
                    <a:pt x="299244" y="238960"/>
                    <a:pt x="294028" y="257061"/>
                  </a:cubicBezTo>
                  <a:cubicBezTo>
                    <a:pt x="301852" y="258353"/>
                    <a:pt x="312284" y="262232"/>
                    <a:pt x="317500" y="263525"/>
                  </a:cubicBezTo>
                  <a:lnTo>
                    <a:pt x="317500" y="28215"/>
                  </a:lnTo>
                  <a:cubicBezTo>
                    <a:pt x="288812" y="17872"/>
                    <a:pt x="266643" y="12700"/>
                    <a:pt x="245779" y="12700"/>
                  </a:cubicBezTo>
                  <a:close/>
                  <a:moveTo>
                    <a:pt x="84931" y="12700"/>
                  </a:moveTo>
                  <a:cubicBezTo>
                    <a:pt x="63004" y="12700"/>
                    <a:pt x="42366" y="17872"/>
                    <a:pt x="12700" y="28215"/>
                  </a:cubicBezTo>
                  <a:cubicBezTo>
                    <a:pt x="12700" y="28215"/>
                    <a:pt x="12700" y="28215"/>
                    <a:pt x="12700" y="263525"/>
                  </a:cubicBezTo>
                  <a:cubicBezTo>
                    <a:pt x="41077" y="254475"/>
                    <a:pt x="63004" y="249303"/>
                    <a:pt x="84931" y="249303"/>
                  </a:cubicBezTo>
                  <a:cubicBezTo>
                    <a:pt x="106859" y="249303"/>
                    <a:pt x="128786" y="254475"/>
                    <a:pt x="157163" y="263525"/>
                  </a:cubicBezTo>
                  <a:lnTo>
                    <a:pt x="157163" y="28215"/>
                  </a:lnTo>
                  <a:cubicBezTo>
                    <a:pt x="128786" y="17872"/>
                    <a:pt x="106859" y="12700"/>
                    <a:pt x="84931" y="12700"/>
                  </a:cubicBezTo>
                  <a:close/>
                  <a:moveTo>
                    <a:pt x="86835" y="0"/>
                  </a:moveTo>
                  <a:cubicBezTo>
                    <a:pt x="110164" y="0"/>
                    <a:pt x="133493" y="5175"/>
                    <a:pt x="165894" y="15525"/>
                  </a:cubicBezTo>
                  <a:cubicBezTo>
                    <a:pt x="198295" y="5175"/>
                    <a:pt x="221624" y="0"/>
                    <a:pt x="244953" y="0"/>
                  </a:cubicBezTo>
                  <a:cubicBezTo>
                    <a:pt x="269578" y="0"/>
                    <a:pt x="294203" y="5175"/>
                    <a:pt x="326604" y="16819"/>
                  </a:cubicBezTo>
                  <a:cubicBezTo>
                    <a:pt x="329196" y="18113"/>
                    <a:pt x="331788" y="20700"/>
                    <a:pt x="331788" y="23288"/>
                  </a:cubicBezTo>
                  <a:cubicBezTo>
                    <a:pt x="331788" y="23288"/>
                    <a:pt x="331788" y="23288"/>
                    <a:pt x="331788" y="274276"/>
                  </a:cubicBezTo>
                  <a:cubicBezTo>
                    <a:pt x="331788" y="280744"/>
                    <a:pt x="325308" y="280744"/>
                    <a:pt x="322716" y="280744"/>
                  </a:cubicBezTo>
                  <a:cubicBezTo>
                    <a:pt x="313643" y="276863"/>
                    <a:pt x="299387" y="272982"/>
                    <a:pt x="289019" y="269101"/>
                  </a:cubicBezTo>
                  <a:cubicBezTo>
                    <a:pt x="287723" y="271688"/>
                    <a:pt x="286427" y="272982"/>
                    <a:pt x="285130" y="274276"/>
                  </a:cubicBezTo>
                  <a:cubicBezTo>
                    <a:pt x="285130" y="274276"/>
                    <a:pt x="285130" y="274276"/>
                    <a:pt x="329196" y="318263"/>
                  </a:cubicBezTo>
                  <a:cubicBezTo>
                    <a:pt x="329196" y="318263"/>
                    <a:pt x="329196" y="318263"/>
                    <a:pt x="318828" y="328613"/>
                  </a:cubicBezTo>
                  <a:cubicBezTo>
                    <a:pt x="318828" y="328613"/>
                    <a:pt x="318828" y="328613"/>
                    <a:pt x="274762" y="284626"/>
                  </a:cubicBezTo>
                  <a:cubicBezTo>
                    <a:pt x="254025" y="300151"/>
                    <a:pt x="224216" y="298857"/>
                    <a:pt x="206072" y="279451"/>
                  </a:cubicBezTo>
                  <a:cubicBezTo>
                    <a:pt x="202183" y="276863"/>
                    <a:pt x="200887" y="274276"/>
                    <a:pt x="198295" y="270394"/>
                  </a:cubicBezTo>
                  <a:cubicBezTo>
                    <a:pt x="189223" y="272982"/>
                    <a:pt x="174966" y="278157"/>
                    <a:pt x="167190" y="280744"/>
                  </a:cubicBezTo>
                  <a:cubicBezTo>
                    <a:pt x="165894" y="280744"/>
                    <a:pt x="164598" y="280744"/>
                    <a:pt x="163302" y="280744"/>
                  </a:cubicBezTo>
                  <a:cubicBezTo>
                    <a:pt x="130901" y="269101"/>
                    <a:pt x="108868" y="263926"/>
                    <a:pt x="85539" y="263926"/>
                  </a:cubicBezTo>
                  <a:cubicBezTo>
                    <a:pt x="63506" y="263926"/>
                    <a:pt x="40177" y="269101"/>
                    <a:pt x="9072" y="280744"/>
                  </a:cubicBezTo>
                  <a:cubicBezTo>
                    <a:pt x="6480" y="280744"/>
                    <a:pt x="0" y="280744"/>
                    <a:pt x="0" y="274276"/>
                  </a:cubicBezTo>
                  <a:cubicBezTo>
                    <a:pt x="0" y="274276"/>
                    <a:pt x="0" y="274276"/>
                    <a:pt x="0" y="23288"/>
                  </a:cubicBezTo>
                  <a:cubicBezTo>
                    <a:pt x="0" y="20700"/>
                    <a:pt x="2592" y="18113"/>
                    <a:pt x="5184" y="16819"/>
                  </a:cubicBezTo>
                  <a:cubicBezTo>
                    <a:pt x="37585" y="5175"/>
                    <a:pt x="62210" y="0"/>
                    <a:pt x="8683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</p:grpSp>
      <p:sp>
        <p:nvSpPr>
          <p:cNvPr id="42" name="Title 1"/>
          <p:cNvSpPr txBox="1"/>
          <p:nvPr/>
        </p:nvSpPr>
        <p:spPr>
          <a:xfrm>
            <a:off x="611560" y="175643"/>
            <a:ext cx="2129944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8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点击输入标题内容</a:t>
            </a:r>
            <a:endParaRPr lang="en-GB" altLang="zh-CN" sz="18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8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1238219" y="1204146"/>
            <a:ext cx="2565140" cy="2279781"/>
            <a:chOff x="1658902" y="2218103"/>
            <a:chExt cx="3420187" cy="3039708"/>
          </a:xfrm>
        </p:grpSpPr>
        <p:sp>
          <p:nvSpPr>
            <p:cNvPr id="23" name="椭圆 22"/>
            <p:cNvSpPr/>
            <p:nvPr/>
          </p:nvSpPr>
          <p:spPr>
            <a:xfrm>
              <a:off x="1658902" y="2218103"/>
              <a:ext cx="2977116" cy="2977116"/>
            </a:xfrm>
            <a:prstGeom prst="ellipse">
              <a:avLst/>
            </a:prstGeom>
            <a:noFill/>
            <a:ln w="127000">
              <a:solidFill>
                <a:schemeClr val="bg1">
                  <a:lumMod val="85000"/>
                  <a:alpha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24" name="椭圆 23"/>
            <p:cNvSpPr/>
            <p:nvPr/>
          </p:nvSpPr>
          <p:spPr>
            <a:xfrm>
              <a:off x="1841428" y="2400629"/>
              <a:ext cx="2612065" cy="2612065"/>
            </a:xfrm>
            <a:prstGeom prst="ellipse">
              <a:avLst/>
            </a:prstGeom>
            <a:noFill/>
            <a:ln w="127000">
              <a:solidFill>
                <a:schemeClr val="bg1">
                  <a:lumMod val="85000"/>
                  <a:alpha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25" name="椭圆 24"/>
            <p:cNvSpPr/>
            <p:nvPr/>
          </p:nvSpPr>
          <p:spPr>
            <a:xfrm>
              <a:off x="2022748" y="2581949"/>
              <a:ext cx="2249424" cy="2249424"/>
            </a:xfrm>
            <a:prstGeom prst="ellipse">
              <a:avLst/>
            </a:prstGeom>
            <a:noFill/>
            <a:ln w="127000">
              <a:solidFill>
                <a:schemeClr val="bg1">
                  <a:lumMod val="85000"/>
                  <a:alpha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26" name="椭圆 25"/>
            <p:cNvSpPr/>
            <p:nvPr/>
          </p:nvSpPr>
          <p:spPr>
            <a:xfrm>
              <a:off x="2205628" y="2764829"/>
              <a:ext cx="1883664" cy="1883664"/>
            </a:xfrm>
            <a:prstGeom prst="ellipse">
              <a:avLst/>
            </a:prstGeom>
            <a:noFill/>
            <a:ln w="127000" cap="rnd">
              <a:solidFill>
                <a:schemeClr val="bg1">
                  <a:lumMod val="85000"/>
                  <a:alpha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27" name="弧形 26"/>
            <p:cNvSpPr/>
            <p:nvPr/>
          </p:nvSpPr>
          <p:spPr>
            <a:xfrm>
              <a:off x="1658902" y="2218103"/>
              <a:ext cx="2977116" cy="2977116"/>
            </a:xfrm>
            <a:prstGeom prst="arc">
              <a:avLst>
                <a:gd name="adj1" fmla="val 16200000"/>
                <a:gd name="adj2" fmla="val 19807030"/>
              </a:avLst>
            </a:prstGeom>
            <a:noFill/>
            <a:ln w="127000" cap="rnd"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28" name="弧形 27"/>
            <p:cNvSpPr/>
            <p:nvPr/>
          </p:nvSpPr>
          <p:spPr>
            <a:xfrm>
              <a:off x="1841428" y="2400628"/>
              <a:ext cx="2612065" cy="2612065"/>
            </a:xfrm>
            <a:prstGeom prst="arc">
              <a:avLst/>
            </a:prstGeom>
            <a:noFill/>
            <a:ln w="127000" cap="rnd"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29" name="弧形 28"/>
            <p:cNvSpPr/>
            <p:nvPr/>
          </p:nvSpPr>
          <p:spPr>
            <a:xfrm>
              <a:off x="2022748" y="2581949"/>
              <a:ext cx="2249424" cy="2249424"/>
            </a:xfrm>
            <a:prstGeom prst="arc">
              <a:avLst>
                <a:gd name="adj1" fmla="val 16200000"/>
                <a:gd name="adj2" fmla="val 1964076"/>
              </a:avLst>
            </a:prstGeom>
            <a:noFill/>
            <a:ln w="127000" cap="rnd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30" name="弧形 29"/>
            <p:cNvSpPr/>
            <p:nvPr/>
          </p:nvSpPr>
          <p:spPr>
            <a:xfrm>
              <a:off x="2205628" y="2764829"/>
              <a:ext cx="1883664" cy="1883664"/>
            </a:xfrm>
            <a:prstGeom prst="arc">
              <a:avLst>
                <a:gd name="adj1" fmla="val 16200000"/>
                <a:gd name="adj2" fmla="val 7010434"/>
              </a:avLst>
            </a:prstGeom>
            <a:noFill/>
            <a:ln w="127000" cap="rnd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31" name="任意多边形: 形状 30"/>
            <p:cNvSpPr/>
            <p:nvPr/>
          </p:nvSpPr>
          <p:spPr bwMode="auto">
            <a:xfrm flipH="1">
              <a:off x="1658902" y="3417167"/>
              <a:ext cx="1727127" cy="1840644"/>
            </a:xfrm>
            <a:custGeom>
              <a:gdLst>
                <a:gd name="T0" fmla="*/ 743 w 957"/>
                <a:gd name="T1" fmla="*/ 313 h 1020"/>
                <a:gd name="T2" fmla="*/ 756 w 957"/>
                <a:gd name="T3" fmla="*/ 428 h 1020"/>
                <a:gd name="T4" fmla="*/ 704 w 957"/>
                <a:gd name="T5" fmla="*/ 513 h 1020"/>
                <a:gd name="T6" fmla="*/ 724 w 957"/>
                <a:gd name="T7" fmla="*/ 341 h 1020"/>
                <a:gd name="T8" fmla="*/ 704 w 957"/>
                <a:gd name="T9" fmla="*/ 152 h 1020"/>
                <a:gd name="T10" fmla="*/ 953 w 957"/>
                <a:gd name="T11" fmla="*/ 925 h 1020"/>
                <a:gd name="T12" fmla="*/ 704 w 957"/>
                <a:gd name="T13" fmla="*/ 1020 h 1020"/>
                <a:gd name="T14" fmla="*/ 478 w 957"/>
                <a:gd name="T15" fmla="*/ 16 h 1020"/>
                <a:gd name="T16" fmla="*/ 704 w 957"/>
                <a:gd name="T17" fmla="*/ 308 h 1020"/>
                <a:gd name="T18" fmla="*/ 679 w 957"/>
                <a:gd name="T19" fmla="*/ 494 h 1020"/>
                <a:gd name="T20" fmla="*/ 704 w 957"/>
                <a:gd name="T21" fmla="*/ 513 h 1020"/>
                <a:gd name="T22" fmla="*/ 665 w 957"/>
                <a:gd name="T23" fmla="*/ 566 h 1020"/>
                <a:gd name="T24" fmla="*/ 684 w 957"/>
                <a:gd name="T25" fmla="*/ 723 h 1020"/>
                <a:gd name="T26" fmla="*/ 704 w 957"/>
                <a:gd name="T27" fmla="*/ 1020 h 1020"/>
                <a:gd name="T28" fmla="*/ 478 w 957"/>
                <a:gd name="T29" fmla="*/ 984 h 1020"/>
                <a:gd name="T30" fmla="*/ 493 w 957"/>
                <a:gd name="T31" fmla="*/ 969 h 1020"/>
                <a:gd name="T32" fmla="*/ 478 w 957"/>
                <a:gd name="T33" fmla="*/ 955 h 1020"/>
                <a:gd name="T34" fmla="*/ 480 w 957"/>
                <a:gd name="T35" fmla="*/ 945 h 1020"/>
                <a:gd name="T36" fmla="*/ 480 w 957"/>
                <a:gd name="T37" fmla="*/ 916 h 1020"/>
                <a:gd name="T38" fmla="*/ 478 w 957"/>
                <a:gd name="T39" fmla="*/ 901 h 1020"/>
                <a:gd name="T40" fmla="*/ 589 w 957"/>
                <a:gd name="T41" fmla="*/ 663 h 1020"/>
                <a:gd name="T42" fmla="*/ 479 w 957"/>
                <a:gd name="T43" fmla="*/ 709 h 1020"/>
                <a:gd name="T44" fmla="*/ 478 w 957"/>
                <a:gd name="T45" fmla="*/ 613 h 1020"/>
                <a:gd name="T46" fmla="*/ 519 w 957"/>
                <a:gd name="T47" fmla="*/ 628 h 1020"/>
                <a:gd name="T48" fmla="*/ 478 w 957"/>
                <a:gd name="T49" fmla="*/ 512 h 1020"/>
                <a:gd name="T50" fmla="*/ 587 w 957"/>
                <a:gd name="T51" fmla="*/ 502 h 1020"/>
                <a:gd name="T52" fmla="*/ 664 w 957"/>
                <a:gd name="T53" fmla="*/ 319 h 1020"/>
                <a:gd name="T54" fmla="*/ 478 w 957"/>
                <a:gd name="T55" fmla="*/ 16 h 1020"/>
                <a:gd name="T56" fmla="*/ 395 w 957"/>
                <a:gd name="T57" fmla="*/ 35 h 1020"/>
                <a:gd name="T58" fmla="*/ 478 w 957"/>
                <a:gd name="T59" fmla="*/ 16 h 1020"/>
                <a:gd name="T60" fmla="*/ 425 w 957"/>
                <a:gd name="T61" fmla="*/ 204 h 1020"/>
                <a:gd name="T62" fmla="*/ 294 w 957"/>
                <a:gd name="T63" fmla="*/ 284 h 1020"/>
                <a:gd name="T64" fmla="*/ 362 w 957"/>
                <a:gd name="T65" fmla="*/ 506 h 1020"/>
                <a:gd name="T66" fmla="*/ 477 w 957"/>
                <a:gd name="T67" fmla="*/ 478 h 1020"/>
                <a:gd name="T68" fmla="*/ 478 w 957"/>
                <a:gd name="T69" fmla="*/ 512 h 1020"/>
                <a:gd name="T70" fmla="*/ 438 w 957"/>
                <a:gd name="T71" fmla="*/ 628 h 1020"/>
                <a:gd name="T72" fmla="*/ 478 w 957"/>
                <a:gd name="T73" fmla="*/ 709 h 1020"/>
                <a:gd name="T74" fmla="*/ 370 w 957"/>
                <a:gd name="T75" fmla="*/ 665 h 1020"/>
                <a:gd name="T76" fmla="*/ 478 w 957"/>
                <a:gd name="T77" fmla="*/ 901 h 1020"/>
                <a:gd name="T78" fmla="*/ 478 w 957"/>
                <a:gd name="T79" fmla="*/ 916 h 1020"/>
                <a:gd name="T80" fmla="*/ 478 w 957"/>
                <a:gd name="T81" fmla="*/ 945 h 1020"/>
                <a:gd name="T82" fmla="*/ 466 w 957"/>
                <a:gd name="T83" fmla="*/ 969 h 1020"/>
                <a:gd name="T84" fmla="*/ 478 w 957"/>
                <a:gd name="T85" fmla="*/ 1020 h 1020"/>
                <a:gd name="T86" fmla="*/ 253 w 957"/>
                <a:gd name="T87" fmla="*/ 730 h 1020"/>
                <a:gd name="T88" fmla="*/ 342 w 957"/>
                <a:gd name="T89" fmla="*/ 640 h 1020"/>
                <a:gd name="T90" fmla="*/ 265 w 957"/>
                <a:gd name="T91" fmla="*/ 519 h 1020"/>
                <a:gd name="T92" fmla="*/ 253 w 957"/>
                <a:gd name="T93" fmla="*/ 477 h 1020"/>
                <a:gd name="T94" fmla="*/ 276 w 957"/>
                <a:gd name="T95" fmla="*/ 341 h 1020"/>
                <a:gd name="T96" fmla="*/ 253 w 957"/>
                <a:gd name="T97" fmla="*/ 143 h 1020"/>
                <a:gd name="T98" fmla="*/ 214 w 957"/>
                <a:gd name="T99" fmla="*/ 313 h 1020"/>
                <a:gd name="T100" fmla="*/ 253 w 957"/>
                <a:gd name="T101" fmla="*/ 310 h 1020"/>
                <a:gd name="T102" fmla="*/ 253 w 957"/>
                <a:gd name="T103" fmla="*/ 477 h 1020"/>
                <a:gd name="T104" fmla="*/ 227 w 957"/>
                <a:gd name="T105" fmla="*/ 490 h 1020"/>
                <a:gd name="T106" fmla="*/ 199 w 957"/>
                <a:gd name="T107" fmla="*/ 359 h 1020"/>
                <a:gd name="T108" fmla="*/ 253 w 957"/>
                <a:gd name="T109" fmla="*/ 1020 h 1020"/>
                <a:gd name="T110" fmla="*/ 3 w 957"/>
                <a:gd name="T111" fmla="*/ 925 h 1020"/>
                <a:gd name="T112" fmla="*/ 253 w 957"/>
                <a:gd name="T113" fmla="*/ 1020 h 10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957" h="1020">
                  <a:moveTo>
                    <a:pt x="704" y="152"/>
                  </a:moveTo>
                  <a:cubicBezTo>
                    <a:pt x="723" y="197"/>
                    <a:pt x="736" y="251"/>
                    <a:pt x="743" y="313"/>
                  </a:cubicBezTo>
                  <a:cubicBezTo>
                    <a:pt x="750" y="327"/>
                    <a:pt x="755" y="342"/>
                    <a:pt x="757" y="359"/>
                  </a:cubicBezTo>
                  <a:cubicBezTo>
                    <a:pt x="761" y="381"/>
                    <a:pt x="760" y="406"/>
                    <a:pt x="756" y="428"/>
                  </a:cubicBezTo>
                  <a:cubicBezTo>
                    <a:pt x="751" y="452"/>
                    <a:pt x="742" y="473"/>
                    <a:pt x="729" y="490"/>
                  </a:cubicBezTo>
                  <a:cubicBezTo>
                    <a:pt x="722" y="500"/>
                    <a:pt x="713" y="508"/>
                    <a:pt x="704" y="513"/>
                  </a:cubicBezTo>
                  <a:cubicBezTo>
                    <a:pt x="704" y="476"/>
                    <a:pt x="704" y="476"/>
                    <a:pt x="704" y="476"/>
                  </a:cubicBezTo>
                  <a:cubicBezTo>
                    <a:pt x="730" y="445"/>
                    <a:pt x="739" y="384"/>
                    <a:pt x="724" y="341"/>
                  </a:cubicBezTo>
                  <a:cubicBezTo>
                    <a:pt x="718" y="320"/>
                    <a:pt x="710" y="310"/>
                    <a:pt x="704" y="308"/>
                  </a:cubicBezTo>
                  <a:lnTo>
                    <a:pt x="704" y="152"/>
                  </a:lnTo>
                  <a:close/>
                  <a:moveTo>
                    <a:pt x="704" y="731"/>
                  </a:moveTo>
                  <a:cubicBezTo>
                    <a:pt x="815" y="772"/>
                    <a:pt x="957" y="791"/>
                    <a:pt x="953" y="925"/>
                  </a:cubicBezTo>
                  <a:cubicBezTo>
                    <a:pt x="952" y="956"/>
                    <a:pt x="940" y="988"/>
                    <a:pt x="921" y="1020"/>
                  </a:cubicBezTo>
                  <a:cubicBezTo>
                    <a:pt x="704" y="1020"/>
                    <a:pt x="704" y="1020"/>
                    <a:pt x="704" y="1020"/>
                  </a:cubicBezTo>
                  <a:lnTo>
                    <a:pt x="704" y="731"/>
                  </a:lnTo>
                  <a:close/>
                  <a:moveTo>
                    <a:pt x="478" y="16"/>
                  </a:moveTo>
                  <a:cubicBezTo>
                    <a:pt x="588" y="0"/>
                    <a:pt x="661" y="52"/>
                    <a:pt x="704" y="152"/>
                  </a:cubicBezTo>
                  <a:cubicBezTo>
                    <a:pt x="704" y="308"/>
                    <a:pt x="704" y="308"/>
                    <a:pt x="704" y="308"/>
                  </a:cubicBezTo>
                  <a:cubicBezTo>
                    <a:pt x="693" y="305"/>
                    <a:pt x="684" y="321"/>
                    <a:pt x="680" y="350"/>
                  </a:cubicBezTo>
                  <a:cubicBezTo>
                    <a:pt x="675" y="381"/>
                    <a:pt x="674" y="429"/>
                    <a:pt x="679" y="494"/>
                  </a:cubicBezTo>
                  <a:cubicBezTo>
                    <a:pt x="688" y="491"/>
                    <a:pt x="697" y="484"/>
                    <a:pt x="704" y="476"/>
                  </a:cubicBezTo>
                  <a:cubicBezTo>
                    <a:pt x="704" y="513"/>
                    <a:pt x="704" y="513"/>
                    <a:pt x="704" y="513"/>
                  </a:cubicBezTo>
                  <a:cubicBezTo>
                    <a:pt x="700" y="515"/>
                    <a:pt x="696" y="517"/>
                    <a:pt x="692" y="519"/>
                  </a:cubicBezTo>
                  <a:cubicBezTo>
                    <a:pt x="684" y="535"/>
                    <a:pt x="675" y="552"/>
                    <a:pt x="665" y="566"/>
                  </a:cubicBezTo>
                  <a:cubicBezTo>
                    <a:pt x="654" y="594"/>
                    <a:pt x="635" y="619"/>
                    <a:pt x="614" y="640"/>
                  </a:cubicBezTo>
                  <a:cubicBezTo>
                    <a:pt x="621" y="675"/>
                    <a:pt x="640" y="705"/>
                    <a:pt x="684" y="723"/>
                  </a:cubicBezTo>
                  <a:cubicBezTo>
                    <a:pt x="690" y="726"/>
                    <a:pt x="697" y="728"/>
                    <a:pt x="704" y="731"/>
                  </a:cubicBezTo>
                  <a:cubicBezTo>
                    <a:pt x="704" y="1020"/>
                    <a:pt x="704" y="1020"/>
                    <a:pt x="704" y="1020"/>
                  </a:cubicBezTo>
                  <a:cubicBezTo>
                    <a:pt x="478" y="1020"/>
                    <a:pt x="478" y="1020"/>
                    <a:pt x="478" y="1020"/>
                  </a:cubicBezTo>
                  <a:cubicBezTo>
                    <a:pt x="478" y="984"/>
                    <a:pt x="478" y="984"/>
                    <a:pt x="478" y="984"/>
                  </a:cubicBezTo>
                  <a:cubicBezTo>
                    <a:pt x="479" y="984"/>
                    <a:pt x="479" y="984"/>
                    <a:pt x="480" y="984"/>
                  </a:cubicBezTo>
                  <a:cubicBezTo>
                    <a:pt x="487" y="984"/>
                    <a:pt x="493" y="977"/>
                    <a:pt x="493" y="969"/>
                  </a:cubicBezTo>
                  <a:cubicBezTo>
                    <a:pt x="493" y="961"/>
                    <a:pt x="487" y="955"/>
                    <a:pt x="480" y="955"/>
                  </a:cubicBezTo>
                  <a:cubicBezTo>
                    <a:pt x="479" y="955"/>
                    <a:pt x="479" y="955"/>
                    <a:pt x="478" y="955"/>
                  </a:cubicBezTo>
                  <a:cubicBezTo>
                    <a:pt x="478" y="945"/>
                    <a:pt x="478" y="945"/>
                    <a:pt x="478" y="945"/>
                  </a:cubicBezTo>
                  <a:cubicBezTo>
                    <a:pt x="479" y="945"/>
                    <a:pt x="479" y="945"/>
                    <a:pt x="480" y="945"/>
                  </a:cubicBezTo>
                  <a:cubicBezTo>
                    <a:pt x="487" y="945"/>
                    <a:pt x="493" y="938"/>
                    <a:pt x="493" y="930"/>
                  </a:cubicBezTo>
                  <a:cubicBezTo>
                    <a:pt x="493" y="922"/>
                    <a:pt x="487" y="916"/>
                    <a:pt x="480" y="916"/>
                  </a:cubicBezTo>
                  <a:cubicBezTo>
                    <a:pt x="479" y="916"/>
                    <a:pt x="479" y="916"/>
                    <a:pt x="478" y="916"/>
                  </a:cubicBezTo>
                  <a:cubicBezTo>
                    <a:pt x="478" y="901"/>
                    <a:pt x="478" y="901"/>
                    <a:pt x="478" y="901"/>
                  </a:cubicBezTo>
                  <a:cubicBezTo>
                    <a:pt x="556" y="871"/>
                    <a:pt x="598" y="831"/>
                    <a:pt x="661" y="751"/>
                  </a:cubicBezTo>
                  <a:cubicBezTo>
                    <a:pt x="625" y="737"/>
                    <a:pt x="602" y="703"/>
                    <a:pt x="589" y="663"/>
                  </a:cubicBezTo>
                  <a:cubicBezTo>
                    <a:pt x="553" y="691"/>
                    <a:pt x="514" y="709"/>
                    <a:pt x="485" y="709"/>
                  </a:cubicBezTo>
                  <a:cubicBezTo>
                    <a:pt x="483" y="709"/>
                    <a:pt x="481" y="709"/>
                    <a:pt x="479" y="709"/>
                  </a:cubicBezTo>
                  <a:cubicBezTo>
                    <a:pt x="478" y="709"/>
                    <a:pt x="478" y="709"/>
                    <a:pt x="478" y="709"/>
                  </a:cubicBezTo>
                  <a:cubicBezTo>
                    <a:pt x="478" y="613"/>
                    <a:pt x="478" y="613"/>
                    <a:pt x="478" y="613"/>
                  </a:cubicBezTo>
                  <a:cubicBezTo>
                    <a:pt x="479" y="613"/>
                    <a:pt x="479" y="613"/>
                    <a:pt x="479" y="613"/>
                  </a:cubicBezTo>
                  <a:cubicBezTo>
                    <a:pt x="493" y="613"/>
                    <a:pt x="503" y="634"/>
                    <a:pt x="519" y="628"/>
                  </a:cubicBezTo>
                  <a:cubicBezTo>
                    <a:pt x="555" y="615"/>
                    <a:pt x="571" y="591"/>
                    <a:pt x="571" y="565"/>
                  </a:cubicBezTo>
                  <a:cubicBezTo>
                    <a:pt x="571" y="529"/>
                    <a:pt x="525" y="512"/>
                    <a:pt x="478" y="512"/>
                  </a:cubicBezTo>
                  <a:cubicBezTo>
                    <a:pt x="478" y="478"/>
                    <a:pt x="478" y="478"/>
                    <a:pt x="478" y="478"/>
                  </a:cubicBezTo>
                  <a:cubicBezTo>
                    <a:pt x="531" y="470"/>
                    <a:pt x="566" y="485"/>
                    <a:pt x="587" y="502"/>
                  </a:cubicBezTo>
                  <a:cubicBezTo>
                    <a:pt x="588" y="503"/>
                    <a:pt x="590" y="504"/>
                    <a:pt x="591" y="506"/>
                  </a:cubicBezTo>
                  <a:cubicBezTo>
                    <a:pt x="644" y="538"/>
                    <a:pt x="663" y="405"/>
                    <a:pt x="664" y="319"/>
                  </a:cubicBezTo>
                  <a:cubicBezTo>
                    <a:pt x="580" y="314"/>
                    <a:pt x="531" y="271"/>
                    <a:pt x="478" y="235"/>
                  </a:cubicBezTo>
                  <a:lnTo>
                    <a:pt x="478" y="16"/>
                  </a:lnTo>
                  <a:close/>
                  <a:moveTo>
                    <a:pt x="253" y="143"/>
                  </a:moveTo>
                  <a:cubicBezTo>
                    <a:pt x="281" y="83"/>
                    <a:pt x="325" y="38"/>
                    <a:pt x="395" y="35"/>
                  </a:cubicBezTo>
                  <a:cubicBezTo>
                    <a:pt x="408" y="31"/>
                    <a:pt x="422" y="27"/>
                    <a:pt x="437" y="25"/>
                  </a:cubicBezTo>
                  <a:cubicBezTo>
                    <a:pt x="451" y="21"/>
                    <a:pt x="465" y="18"/>
                    <a:pt x="478" y="16"/>
                  </a:cubicBezTo>
                  <a:cubicBezTo>
                    <a:pt x="478" y="235"/>
                    <a:pt x="478" y="235"/>
                    <a:pt x="478" y="235"/>
                  </a:cubicBezTo>
                  <a:cubicBezTo>
                    <a:pt x="461" y="223"/>
                    <a:pt x="444" y="212"/>
                    <a:pt x="425" y="204"/>
                  </a:cubicBezTo>
                  <a:cubicBezTo>
                    <a:pt x="378" y="183"/>
                    <a:pt x="333" y="179"/>
                    <a:pt x="316" y="207"/>
                  </a:cubicBezTo>
                  <a:cubicBezTo>
                    <a:pt x="303" y="228"/>
                    <a:pt x="296" y="254"/>
                    <a:pt x="294" y="284"/>
                  </a:cubicBezTo>
                  <a:cubicBezTo>
                    <a:pt x="294" y="285"/>
                    <a:pt x="294" y="287"/>
                    <a:pt x="294" y="289"/>
                  </a:cubicBezTo>
                  <a:cubicBezTo>
                    <a:pt x="290" y="370"/>
                    <a:pt x="303" y="542"/>
                    <a:pt x="362" y="506"/>
                  </a:cubicBezTo>
                  <a:cubicBezTo>
                    <a:pt x="364" y="504"/>
                    <a:pt x="365" y="503"/>
                    <a:pt x="367" y="502"/>
                  </a:cubicBezTo>
                  <a:cubicBezTo>
                    <a:pt x="388" y="485"/>
                    <a:pt x="423" y="469"/>
                    <a:pt x="477" y="478"/>
                  </a:cubicBezTo>
                  <a:cubicBezTo>
                    <a:pt x="478" y="478"/>
                    <a:pt x="478" y="478"/>
                    <a:pt x="478" y="478"/>
                  </a:cubicBezTo>
                  <a:cubicBezTo>
                    <a:pt x="478" y="512"/>
                    <a:pt x="478" y="512"/>
                    <a:pt x="478" y="512"/>
                  </a:cubicBezTo>
                  <a:cubicBezTo>
                    <a:pt x="432" y="512"/>
                    <a:pt x="384" y="529"/>
                    <a:pt x="382" y="561"/>
                  </a:cubicBezTo>
                  <a:cubicBezTo>
                    <a:pt x="380" y="588"/>
                    <a:pt x="400" y="615"/>
                    <a:pt x="438" y="628"/>
                  </a:cubicBezTo>
                  <a:cubicBezTo>
                    <a:pt x="454" y="634"/>
                    <a:pt x="464" y="613"/>
                    <a:pt x="478" y="613"/>
                  </a:cubicBezTo>
                  <a:cubicBezTo>
                    <a:pt x="478" y="709"/>
                    <a:pt x="478" y="709"/>
                    <a:pt x="478" y="709"/>
                  </a:cubicBezTo>
                  <a:cubicBezTo>
                    <a:pt x="477" y="709"/>
                    <a:pt x="475" y="709"/>
                    <a:pt x="472" y="709"/>
                  </a:cubicBezTo>
                  <a:cubicBezTo>
                    <a:pt x="444" y="709"/>
                    <a:pt x="405" y="692"/>
                    <a:pt x="370" y="665"/>
                  </a:cubicBezTo>
                  <a:cubicBezTo>
                    <a:pt x="357" y="704"/>
                    <a:pt x="334" y="737"/>
                    <a:pt x="298" y="751"/>
                  </a:cubicBezTo>
                  <a:cubicBezTo>
                    <a:pt x="358" y="841"/>
                    <a:pt x="407" y="878"/>
                    <a:pt x="478" y="901"/>
                  </a:cubicBezTo>
                  <a:cubicBezTo>
                    <a:pt x="478" y="901"/>
                    <a:pt x="478" y="901"/>
                    <a:pt x="478" y="901"/>
                  </a:cubicBezTo>
                  <a:cubicBezTo>
                    <a:pt x="478" y="916"/>
                    <a:pt x="478" y="916"/>
                    <a:pt x="478" y="916"/>
                  </a:cubicBezTo>
                  <a:cubicBezTo>
                    <a:pt x="471" y="916"/>
                    <a:pt x="466" y="923"/>
                    <a:pt x="466" y="930"/>
                  </a:cubicBezTo>
                  <a:cubicBezTo>
                    <a:pt x="466" y="938"/>
                    <a:pt x="471" y="944"/>
                    <a:pt x="478" y="945"/>
                  </a:cubicBezTo>
                  <a:cubicBezTo>
                    <a:pt x="478" y="955"/>
                    <a:pt x="478" y="955"/>
                    <a:pt x="478" y="955"/>
                  </a:cubicBezTo>
                  <a:cubicBezTo>
                    <a:pt x="471" y="956"/>
                    <a:pt x="466" y="962"/>
                    <a:pt x="466" y="969"/>
                  </a:cubicBezTo>
                  <a:cubicBezTo>
                    <a:pt x="466" y="977"/>
                    <a:pt x="471" y="983"/>
                    <a:pt x="478" y="984"/>
                  </a:cubicBezTo>
                  <a:cubicBezTo>
                    <a:pt x="478" y="1020"/>
                    <a:pt x="478" y="1020"/>
                    <a:pt x="478" y="1020"/>
                  </a:cubicBezTo>
                  <a:cubicBezTo>
                    <a:pt x="253" y="1020"/>
                    <a:pt x="253" y="1020"/>
                    <a:pt x="253" y="1020"/>
                  </a:cubicBezTo>
                  <a:cubicBezTo>
                    <a:pt x="253" y="730"/>
                    <a:pt x="253" y="730"/>
                    <a:pt x="253" y="730"/>
                  </a:cubicBezTo>
                  <a:cubicBezTo>
                    <a:pt x="260" y="728"/>
                    <a:pt x="266" y="726"/>
                    <a:pt x="272" y="723"/>
                  </a:cubicBezTo>
                  <a:cubicBezTo>
                    <a:pt x="317" y="704"/>
                    <a:pt x="336" y="675"/>
                    <a:pt x="342" y="640"/>
                  </a:cubicBezTo>
                  <a:cubicBezTo>
                    <a:pt x="322" y="619"/>
                    <a:pt x="304" y="595"/>
                    <a:pt x="293" y="569"/>
                  </a:cubicBezTo>
                  <a:cubicBezTo>
                    <a:pt x="282" y="554"/>
                    <a:pt x="273" y="537"/>
                    <a:pt x="265" y="519"/>
                  </a:cubicBezTo>
                  <a:cubicBezTo>
                    <a:pt x="261" y="517"/>
                    <a:pt x="257" y="516"/>
                    <a:pt x="253" y="513"/>
                  </a:cubicBezTo>
                  <a:cubicBezTo>
                    <a:pt x="253" y="477"/>
                    <a:pt x="253" y="477"/>
                    <a:pt x="253" y="477"/>
                  </a:cubicBezTo>
                  <a:cubicBezTo>
                    <a:pt x="260" y="485"/>
                    <a:pt x="269" y="491"/>
                    <a:pt x="278" y="494"/>
                  </a:cubicBezTo>
                  <a:cubicBezTo>
                    <a:pt x="283" y="431"/>
                    <a:pt x="283" y="374"/>
                    <a:pt x="276" y="341"/>
                  </a:cubicBezTo>
                  <a:cubicBezTo>
                    <a:pt x="271" y="317"/>
                    <a:pt x="262" y="308"/>
                    <a:pt x="253" y="310"/>
                  </a:cubicBezTo>
                  <a:lnTo>
                    <a:pt x="253" y="143"/>
                  </a:lnTo>
                  <a:close/>
                  <a:moveTo>
                    <a:pt x="214" y="313"/>
                  </a:moveTo>
                  <a:cubicBezTo>
                    <a:pt x="214" y="313"/>
                    <a:pt x="214" y="313"/>
                    <a:pt x="214" y="313"/>
                  </a:cubicBezTo>
                  <a:cubicBezTo>
                    <a:pt x="218" y="258"/>
                    <a:pt x="229" y="195"/>
                    <a:pt x="253" y="143"/>
                  </a:cubicBezTo>
                  <a:cubicBezTo>
                    <a:pt x="253" y="310"/>
                    <a:pt x="253" y="310"/>
                    <a:pt x="253" y="310"/>
                  </a:cubicBezTo>
                  <a:cubicBezTo>
                    <a:pt x="246" y="312"/>
                    <a:pt x="238" y="323"/>
                    <a:pt x="233" y="339"/>
                  </a:cubicBezTo>
                  <a:cubicBezTo>
                    <a:pt x="217" y="383"/>
                    <a:pt x="226" y="445"/>
                    <a:pt x="253" y="477"/>
                  </a:cubicBezTo>
                  <a:cubicBezTo>
                    <a:pt x="253" y="513"/>
                    <a:pt x="253" y="513"/>
                    <a:pt x="253" y="513"/>
                  </a:cubicBezTo>
                  <a:cubicBezTo>
                    <a:pt x="243" y="508"/>
                    <a:pt x="235" y="500"/>
                    <a:pt x="227" y="490"/>
                  </a:cubicBezTo>
                  <a:cubicBezTo>
                    <a:pt x="214" y="473"/>
                    <a:pt x="206" y="452"/>
                    <a:pt x="201" y="428"/>
                  </a:cubicBezTo>
                  <a:cubicBezTo>
                    <a:pt x="196" y="406"/>
                    <a:pt x="195" y="381"/>
                    <a:pt x="199" y="359"/>
                  </a:cubicBezTo>
                  <a:cubicBezTo>
                    <a:pt x="202" y="342"/>
                    <a:pt x="206" y="326"/>
                    <a:pt x="214" y="313"/>
                  </a:cubicBezTo>
                  <a:moveTo>
                    <a:pt x="253" y="1020"/>
                  </a:moveTo>
                  <a:cubicBezTo>
                    <a:pt x="35" y="1020"/>
                    <a:pt x="35" y="1020"/>
                    <a:pt x="35" y="1020"/>
                  </a:cubicBezTo>
                  <a:cubicBezTo>
                    <a:pt x="16" y="988"/>
                    <a:pt x="4" y="956"/>
                    <a:pt x="3" y="925"/>
                  </a:cubicBezTo>
                  <a:cubicBezTo>
                    <a:pt x="0" y="791"/>
                    <a:pt x="142" y="772"/>
                    <a:pt x="253" y="730"/>
                  </a:cubicBezTo>
                  <a:lnTo>
                    <a:pt x="253" y="1020"/>
                  </a:lnTo>
                  <a:close/>
                </a:path>
              </a:pathLst>
            </a:custGeom>
            <a:solidFill>
              <a:schemeClr val="dk2">
                <a:lumMod val="100000"/>
              </a:schemeClr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32" name="椭圆 31"/>
            <p:cNvSpPr/>
            <p:nvPr/>
          </p:nvSpPr>
          <p:spPr>
            <a:xfrm>
              <a:off x="4272172" y="2367900"/>
              <a:ext cx="692328" cy="692328"/>
            </a:xfrm>
            <a:prstGeom prst="ellipse">
              <a:avLst/>
            </a:prstGeom>
            <a:solidFill>
              <a:schemeClr val="bg1"/>
            </a:solidFill>
            <a:ln w="57150"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normAutofit fontScale="925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200">
                  <a:solidFill>
                    <a:schemeClr val="accent4">
                      <a:lumMod val="100000"/>
                    </a:schemeClr>
                  </a:solidFill>
                  <a:cs typeface="+mn-ea"/>
                  <a:sym typeface="+mn-lt"/>
                </a:rPr>
                <a:t>35%</a:t>
              </a:r>
              <a:endParaRPr lang="en-US" sz="1200">
                <a:solidFill>
                  <a:schemeClr val="accent4">
                    <a:lumMod val="10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33" name="椭圆 32"/>
            <p:cNvSpPr/>
            <p:nvPr/>
          </p:nvSpPr>
          <p:spPr>
            <a:xfrm>
              <a:off x="4386761" y="3243408"/>
              <a:ext cx="692328" cy="692328"/>
            </a:xfrm>
            <a:prstGeom prst="ellipse">
              <a:avLst/>
            </a:prstGeom>
            <a:solidFill>
              <a:schemeClr val="bg1"/>
            </a:solidFill>
            <a:ln w="57150"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normAutofit fontScale="925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200">
                  <a:solidFill>
                    <a:schemeClr val="accent3">
                      <a:lumMod val="100000"/>
                    </a:schemeClr>
                  </a:solidFill>
                  <a:cs typeface="+mn-ea"/>
                  <a:sym typeface="+mn-lt"/>
                </a:rPr>
                <a:t>50%</a:t>
              </a:r>
              <a:endParaRPr lang="en-US" sz="1200">
                <a:solidFill>
                  <a:schemeClr val="accent3">
                    <a:lumMod val="10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34" name="椭圆 33"/>
            <p:cNvSpPr/>
            <p:nvPr/>
          </p:nvSpPr>
          <p:spPr>
            <a:xfrm>
              <a:off x="4034351" y="4047954"/>
              <a:ext cx="692328" cy="692328"/>
            </a:xfrm>
            <a:prstGeom prst="ellipse">
              <a:avLst/>
            </a:prstGeom>
            <a:solidFill>
              <a:schemeClr val="bg1"/>
            </a:solidFill>
            <a:ln w="571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normAutofit fontScale="925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200">
                  <a:solidFill>
                    <a:schemeClr val="accent2">
                      <a:lumMod val="100000"/>
                    </a:schemeClr>
                  </a:solidFill>
                  <a:cs typeface="+mn-ea"/>
                  <a:sym typeface="+mn-lt"/>
                </a:rPr>
                <a:t>65%</a:t>
              </a:r>
              <a:endParaRPr lang="en-US" sz="1200">
                <a:solidFill>
                  <a:schemeClr val="accent2">
                    <a:lumMod val="10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35" name="椭圆 34"/>
            <p:cNvSpPr/>
            <p:nvPr/>
          </p:nvSpPr>
          <p:spPr>
            <a:xfrm>
              <a:off x="3261401" y="4531104"/>
              <a:ext cx="692328" cy="692328"/>
            </a:xfrm>
            <a:prstGeom prst="ellipse">
              <a:avLst/>
            </a:prstGeom>
            <a:solidFill>
              <a:schemeClr val="bg1"/>
            </a:solidFill>
            <a:ln w="5715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normAutofit fontScale="925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200">
                  <a:solidFill>
                    <a:schemeClr val="accent1">
                      <a:lumMod val="100000"/>
                    </a:schemeClr>
                  </a:solidFill>
                  <a:cs typeface="+mn-ea"/>
                  <a:sym typeface="+mn-lt"/>
                </a:rPr>
                <a:t>90%</a:t>
              </a:r>
              <a:endParaRPr lang="en-US" sz="1200">
                <a:solidFill>
                  <a:schemeClr val="accent1">
                    <a:lumMod val="100000"/>
                  </a:scheme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5055382" y="931750"/>
            <a:ext cx="2773104" cy="822439"/>
            <a:chOff x="6632064" y="1242334"/>
            <a:chExt cx="3697472" cy="1096585"/>
          </a:xfrm>
        </p:grpSpPr>
        <p:sp>
          <p:nvSpPr>
            <p:cNvPr id="20" name="矩形 19"/>
            <p:cNvSpPr/>
            <p:nvPr/>
          </p:nvSpPr>
          <p:spPr>
            <a:xfrm>
              <a:off x="7286921" y="1538729"/>
              <a:ext cx="3042615" cy="237183"/>
            </a:xfrm>
            <a:prstGeom prst="rect">
              <a:avLst/>
            </a:prstGeom>
          </p:spPr>
          <p:txBody>
            <a:bodyPr wrap="none" lIns="0" tIns="0" rIns="0" bIns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100" b="1">
                  <a:solidFill>
                    <a:schemeClr val="dk1">
                      <a:lumMod val="100000"/>
                    </a:schemeClr>
                  </a:solidFill>
                  <a:effectLst/>
                  <a:cs typeface="+mn-ea"/>
                  <a:sym typeface="+mn-lt"/>
                </a:rPr>
                <a:t>关键词</a:t>
              </a:r>
              <a:endParaRPr lang="zh-CN" altLang="en-US" sz="1100" b="1">
                <a:solidFill>
                  <a:schemeClr val="dk1">
                    <a:lumMod val="100000"/>
                  </a:schemeClr>
                </a:solidFill>
                <a:effectLst/>
                <a:cs typeface="+mn-ea"/>
                <a:sym typeface="+mn-lt"/>
              </a:endParaRPr>
            </a:p>
          </p:txBody>
        </p:sp>
        <p:sp>
          <p:nvSpPr>
            <p:cNvPr id="21" name="矩形 20"/>
            <p:cNvSpPr/>
            <p:nvPr/>
          </p:nvSpPr>
          <p:spPr>
            <a:xfrm>
              <a:off x="6632065" y="1242334"/>
              <a:ext cx="654856" cy="592791"/>
            </a:xfrm>
            <a:prstGeom prst="rect">
              <a:avLst/>
            </a:prstGeom>
          </p:spPr>
          <p:txBody>
            <a:bodyPr wrap="square" lIns="0" tIns="0" rIns="0" bIns="0" anchor="b" anchorCtr="0">
              <a:normAutofit fontScale="850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3600">
                  <a:solidFill>
                    <a:schemeClr val="accent1">
                      <a:lumMod val="100000"/>
                    </a:schemeClr>
                  </a:solidFill>
                  <a:effectLst/>
                  <a:cs typeface="+mn-ea"/>
                  <a:sym typeface="+mn-lt"/>
                </a:rPr>
                <a:t>01</a:t>
              </a:r>
              <a:endParaRPr lang="en-US" sz="3600">
                <a:solidFill>
                  <a:schemeClr val="accent1">
                    <a:lumMod val="100000"/>
                  </a:schemeClr>
                </a:solidFill>
                <a:effectLst/>
                <a:cs typeface="+mn-ea"/>
                <a:sym typeface="+mn-lt"/>
              </a:endParaRPr>
            </a:p>
          </p:txBody>
        </p:sp>
        <p:sp>
          <p:nvSpPr>
            <p:cNvPr id="22" name="矩形 21"/>
            <p:cNvSpPr/>
            <p:nvPr/>
          </p:nvSpPr>
          <p:spPr>
            <a:xfrm>
              <a:off x="6632064" y="1835125"/>
              <a:ext cx="3697472" cy="503794"/>
            </a:xfrm>
            <a:prstGeom prst="rect">
              <a:avLst/>
            </a:prstGeom>
          </p:spPr>
          <p:txBody>
            <a:bodyPr wrap="square" lIns="0" tIns="0" rIns="0" bIns="0">
              <a:normAutofit fontScale="70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1100">
                  <a:solidFill>
                    <a:schemeClr val="dk1">
                      <a:lumMod val="100000"/>
                    </a:schemeClr>
                  </a:solidFill>
                  <a:effectLst/>
                  <a:cs typeface="+mn-ea"/>
                  <a:sym typeface="+mn-lt"/>
                </a:rPr>
                <a:t>此部分内容作为文字排版占位显示（建议使用主题字体）</a:t>
              </a:r>
              <a:br>
                <a:rPr lang="zh-CN" altLang="en-US" sz="1100">
                  <a:solidFill>
                    <a:schemeClr val="dk1">
                      <a:lumMod val="100000"/>
                    </a:schemeClr>
                  </a:solidFill>
                  <a:effectLst/>
                  <a:cs typeface="+mn-ea"/>
                  <a:sym typeface="+mn-lt"/>
                </a:rPr>
              </a:br>
              <a:r>
                <a:rPr lang="zh-CN" altLang="en-US" sz="1100">
                  <a:solidFill>
                    <a:schemeClr val="dk1">
                      <a:lumMod val="100000"/>
                    </a:schemeClr>
                  </a:solidFill>
                  <a:effectLst/>
                  <a:cs typeface="+mn-ea"/>
                  <a:sym typeface="+mn-lt"/>
                </a:rPr>
                <a:t>如需更改请在（设置形状格式）菜单下（文本选项）中调整</a:t>
              </a:r>
              <a:endParaRPr lang="zh-CN" altLang="en-US" sz="1100">
                <a:solidFill>
                  <a:schemeClr val="dk1">
                    <a:lumMod val="100000"/>
                  </a:schemeClr>
                </a:solidFill>
                <a:effectLst/>
                <a:cs typeface="+mn-ea"/>
                <a:sym typeface="+mn-lt"/>
              </a:endParaRPr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5055382" y="1899444"/>
            <a:ext cx="2773104" cy="822439"/>
            <a:chOff x="6632064" y="2532593"/>
            <a:chExt cx="3697472" cy="1096585"/>
          </a:xfrm>
        </p:grpSpPr>
        <p:sp>
          <p:nvSpPr>
            <p:cNvPr id="17" name="矩形 16"/>
            <p:cNvSpPr/>
            <p:nvPr/>
          </p:nvSpPr>
          <p:spPr>
            <a:xfrm>
              <a:off x="7286921" y="2828988"/>
              <a:ext cx="3042615" cy="237183"/>
            </a:xfrm>
            <a:prstGeom prst="rect">
              <a:avLst/>
            </a:prstGeom>
          </p:spPr>
          <p:txBody>
            <a:bodyPr wrap="none" lIns="0" tIns="0" rIns="0" bIns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100" b="1">
                  <a:solidFill>
                    <a:schemeClr val="dk1">
                      <a:lumMod val="100000"/>
                    </a:schemeClr>
                  </a:solidFill>
                  <a:effectLst/>
                  <a:cs typeface="+mn-ea"/>
                  <a:sym typeface="+mn-lt"/>
                </a:rPr>
                <a:t>关键词</a:t>
              </a:r>
              <a:endParaRPr lang="zh-CN" altLang="en-US" sz="1100" b="1">
                <a:solidFill>
                  <a:schemeClr val="dk1">
                    <a:lumMod val="100000"/>
                  </a:schemeClr>
                </a:solidFill>
                <a:effectLst/>
                <a:cs typeface="+mn-ea"/>
                <a:sym typeface="+mn-lt"/>
              </a:endParaRPr>
            </a:p>
          </p:txBody>
        </p:sp>
        <p:sp>
          <p:nvSpPr>
            <p:cNvPr id="18" name="矩形 17"/>
            <p:cNvSpPr/>
            <p:nvPr/>
          </p:nvSpPr>
          <p:spPr>
            <a:xfrm>
              <a:off x="6632065" y="2532593"/>
              <a:ext cx="654856" cy="592791"/>
            </a:xfrm>
            <a:prstGeom prst="rect">
              <a:avLst/>
            </a:prstGeom>
          </p:spPr>
          <p:txBody>
            <a:bodyPr wrap="square" lIns="0" tIns="0" rIns="0" bIns="0" anchor="b" anchorCtr="0">
              <a:normAutofit fontScale="850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3600">
                  <a:solidFill>
                    <a:schemeClr val="accent2">
                      <a:lumMod val="100000"/>
                    </a:schemeClr>
                  </a:solidFill>
                  <a:effectLst/>
                  <a:cs typeface="+mn-ea"/>
                  <a:sym typeface="+mn-lt"/>
                </a:rPr>
                <a:t>02</a:t>
              </a:r>
              <a:endParaRPr lang="en-US" sz="3600">
                <a:solidFill>
                  <a:schemeClr val="accent2">
                    <a:lumMod val="100000"/>
                  </a:schemeClr>
                </a:solidFill>
                <a:effectLst/>
                <a:cs typeface="+mn-ea"/>
                <a:sym typeface="+mn-lt"/>
              </a:endParaRPr>
            </a:p>
          </p:txBody>
        </p:sp>
        <p:sp>
          <p:nvSpPr>
            <p:cNvPr id="19" name="矩形 18"/>
            <p:cNvSpPr/>
            <p:nvPr/>
          </p:nvSpPr>
          <p:spPr>
            <a:xfrm>
              <a:off x="6632064" y="3125384"/>
              <a:ext cx="3697472" cy="503794"/>
            </a:xfrm>
            <a:prstGeom prst="rect">
              <a:avLst/>
            </a:prstGeom>
          </p:spPr>
          <p:txBody>
            <a:bodyPr wrap="square" lIns="0" tIns="0" rIns="0" bIns="0">
              <a:normAutofit fontScale="70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1100">
                  <a:solidFill>
                    <a:schemeClr val="dk1">
                      <a:lumMod val="100000"/>
                    </a:schemeClr>
                  </a:solidFill>
                  <a:effectLst/>
                  <a:cs typeface="+mn-ea"/>
                  <a:sym typeface="+mn-lt"/>
                </a:rPr>
                <a:t>此部分内容作为文字排版占位显示（建议使用主题字体）</a:t>
              </a:r>
              <a:br>
                <a:rPr lang="zh-CN" altLang="en-US" sz="1100">
                  <a:solidFill>
                    <a:schemeClr val="dk1">
                      <a:lumMod val="100000"/>
                    </a:schemeClr>
                  </a:solidFill>
                  <a:effectLst/>
                  <a:cs typeface="+mn-ea"/>
                  <a:sym typeface="+mn-lt"/>
                </a:rPr>
              </a:br>
              <a:r>
                <a:rPr lang="zh-CN" altLang="en-US" sz="1100">
                  <a:solidFill>
                    <a:schemeClr val="dk1">
                      <a:lumMod val="100000"/>
                    </a:schemeClr>
                  </a:solidFill>
                  <a:effectLst/>
                  <a:cs typeface="+mn-ea"/>
                  <a:sym typeface="+mn-lt"/>
                </a:rPr>
                <a:t>如需更改请在（设置形状格式）菜单下（文本选项）中调整</a:t>
              </a:r>
              <a:endParaRPr lang="zh-CN" altLang="en-US" sz="1100">
                <a:solidFill>
                  <a:schemeClr val="dk1">
                    <a:lumMod val="100000"/>
                  </a:schemeClr>
                </a:solidFill>
                <a:effectLst/>
                <a:cs typeface="+mn-ea"/>
                <a:sym typeface="+mn-lt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5055382" y="2737762"/>
            <a:ext cx="2773104" cy="822439"/>
            <a:chOff x="6632064" y="3650349"/>
            <a:chExt cx="3697472" cy="1096585"/>
          </a:xfrm>
        </p:grpSpPr>
        <p:sp>
          <p:nvSpPr>
            <p:cNvPr id="14" name="矩形 13"/>
            <p:cNvSpPr/>
            <p:nvPr/>
          </p:nvSpPr>
          <p:spPr>
            <a:xfrm>
              <a:off x="7286921" y="3946744"/>
              <a:ext cx="3042615" cy="237183"/>
            </a:xfrm>
            <a:prstGeom prst="rect">
              <a:avLst/>
            </a:prstGeom>
          </p:spPr>
          <p:txBody>
            <a:bodyPr wrap="none" lIns="0" tIns="0" rIns="0" bIns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100" b="1">
                  <a:solidFill>
                    <a:schemeClr val="dk1">
                      <a:lumMod val="100000"/>
                    </a:schemeClr>
                  </a:solidFill>
                  <a:effectLst/>
                  <a:cs typeface="+mn-ea"/>
                  <a:sym typeface="+mn-lt"/>
                </a:rPr>
                <a:t>关键词</a:t>
              </a:r>
              <a:endParaRPr lang="zh-CN" altLang="en-US" sz="1100" b="1">
                <a:solidFill>
                  <a:schemeClr val="dk1">
                    <a:lumMod val="100000"/>
                  </a:schemeClr>
                </a:solidFill>
                <a:effectLst/>
                <a:cs typeface="+mn-ea"/>
                <a:sym typeface="+mn-lt"/>
              </a:endParaRPr>
            </a:p>
          </p:txBody>
        </p:sp>
        <p:sp>
          <p:nvSpPr>
            <p:cNvPr id="15" name="矩形 14"/>
            <p:cNvSpPr/>
            <p:nvPr/>
          </p:nvSpPr>
          <p:spPr>
            <a:xfrm>
              <a:off x="6632065" y="3650349"/>
              <a:ext cx="654856" cy="592791"/>
            </a:xfrm>
            <a:prstGeom prst="rect">
              <a:avLst/>
            </a:prstGeom>
          </p:spPr>
          <p:txBody>
            <a:bodyPr wrap="square" lIns="0" tIns="0" rIns="0" bIns="0" anchor="b" anchorCtr="0">
              <a:normAutofit fontScale="850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3600">
                  <a:solidFill>
                    <a:schemeClr val="accent3">
                      <a:lumMod val="100000"/>
                    </a:schemeClr>
                  </a:solidFill>
                  <a:effectLst/>
                  <a:cs typeface="+mn-ea"/>
                  <a:sym typeface="+mn-lt"/>
                </a:rPr>
                <a:t>03</a:t>
              </a:r>
              <a:endParaRPr lang="en-US" sz="3600">
                <a:solidFill>
                  <a:schemeClr val="accent3">
                    <a:lumMod val="100000"/>
                  </a:schemeClr>
                </a:solidFill>
                <a:effectLst/>
                <a:cs typeface="+mn-ea"/>
                <a:sym typeface="+mn-lt"/>
              </a:endParaRPr>
            </a:p>
          </p:txBody>
        </p:sp>
        <p:sp>
          <p:nvSpPr>
            <p:cNvPr id="16" name="矩形 15"/>
            <p:cNvSpPr/>
            <p:nvPr/>
          </p:nvSpPr>
          <p:spPr>
            <a:xfrm>
              <a:off x="6632064" y="4243140"/>
              <a:ext cx="3697472" cy="503794"/>
            </a:xfrm>
            <a:prstGeom prst="rect">
              <a:avLst/>
            </a:prstGeom>
          </p:spPr>
          <p:txBody>
            <a:bodyPr wrap="square" lIns="0" tIns="0" rIns="0" bIns="0">
              <a:normAutofit fontScale="70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1100">
                  <a:solidFill>
                    <a:schemeClr val="dk1">
                      <a:lumMod val="100000"/>
                    </a:schemeClr>
                  </a:solidFill>
                  <a:effectLst/>
                  <a:cs typeface="+mn-ea"/>
                  <a:sym typeface="+mn-lt"/>
                </a:rPr>
                <a:t>此部分内容作为文字排版占位显示（建议使用主题字体）</a:t>
              </a:r>
              <a:br>
                <a:rPr lang="zh-CN" altLang="en-US" sz="1100">
                  <a:solidFill>
                    <a:schemeClr val="dk1">
                      <a:lumMod val="100000"/>
                    </a:schemeClr>
                  </a:solidFill>
                  <a:effectLst/>
                  <a:cs typeface="+mn-ea"/>
                  <a:sym typeface="+mn-lt"/>
                </a:rPr>
              </a:br>
              <a:r>
                <a:rPr lang="zh-CN" altLang="en-US" sz="1100">
                  <a:solidFill>
                    <a:schemeClr val="dk1">
                      <a:lumMod val="100000"/>
                    </a:schemeClr>
                  </a:solidFill>
                  <a:effectLst/>
                  <a:cs typeface="+mn-ea"/>
                  <a:sym typeface="+mn-lt"/>
                </a:rPr>
                <a:t>如需更改请在（设置形状格式）菜单下（文本选项）中调整</a:t>
              </a:r>
              <a:endParaRPr lang="zh-CN" altLang="en-US" sz="1100">
                <a:solidFill>
                  <a:schemeClr val="dk1">
                    <a:lumMod val="100000"/>
                  </a:schemeClr>
                </a:solidFill>
                <a:effectLst/>
                <a:cs typeface="+mn-ea"/>
                <a:sym typeface="+mn-lt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5055382" y="3604610"/>
            <a:ext cx="2773104" cy="822439"/>
            <a:chOff x="6632064" y="4806147"/>
            <a:chExt cx="3697472" cy="1096585"/>
          </a:xfrm>
        </p:grpSpPr>
        <p:sp>
          <p:nvSpPr>
            <p:cNvPr id="11" name="矩形 10"/>
            <p:cNvSpPr/>
            <p:nvPr/>
          </p:nvSpPr>
          <p:spPr>
            <a:xfrm>
              <a:off x="7286921" y="5102542"/>
              <a:ext cx="3042615" cy="237183"/>
            </a:xfrm>
            <a:prstGeom prst="rect">
              <a:avLst/>
            </a:prstGeom>
          </p:spPr>
          <p:txBody>
            <a:bodyPr wrap="none" lIns="0" tIns="0" rIns="0" bIns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100" b="1">
                  <a:solidFill>
                    <a:schemeClr val="dk1">
                      <a:lumMod val="100000"/>
                    </a:schemeClr>
                  </a:solidFill>
                  <a:effectLst/>
                  <a:cs typeface="+mn-ea"/>
                  <a:sym typeface="+mn-lt"/>
                </a:rPr>
                <a:t>关键词</a:t>
              </a:r>
              <a:endParaRPr lang="zh-CN" altLang="en-US" sz="1100" b="1">
                <a:solidFill>
                  <a:schemeClr val="dk1">
                    <a:lumMod val="100000"/>
                  </a:schemeClr>
                </a:solidFill>
                <a:effectLst/>
                <a:cs typeface="+mn-ea"/>
                <a:sym typeface="+mn-lt"/>
              </a:endParaRPr>
            </a:p>
          </p:txBody>
        </p:sp>
        <p:sp>
          <p:nvSpPr>
            <p:cNvPr id="12" name="矩形 11"/>
            <p:cNvSpPr/>
            <p:nvPr/>
          </p:nvSpPr>
          <p:spPr>
            <a:xfrm>
              <a:off x="6632065" y="4806147"/>
              <a:ext cx="654856" cy="592791"/>
            </a:xfrm>
            <a:prstGeom prst="rect">
              <a:avLst/>
            </a:prstGeom>
          </p:spPr>
          <p:txBody>
            <a:bodyPr wrap="square" lIns="0" tIns="0" rIns="0" bIns="0" anchor="b" anchorCtr="0">
              <a:normAutofit fontScale="850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3600">
                  <a:solidFill>
                    <a:schemeClr val="accent4">
                      <a:lumMod val="100000"/>
                    </a:schemeClr>
                  </a:solidFill>
                  <a:effectLst/>
                  <a:cs typeface="+mn-ea"/>
                  <a:sym typeface="+mn-lt"/>
                </a:rPr>
                <a:t>04</a:t>
              </a:r>
              <a:endParaRPr lang="en-US" sz="3600">
                <a:solidFill>
                  <a:schemeClr val="accent4">
                    <a:lumMod val="100000"/>
                  </a:schemeClr>
                </a:solidFill>
                <a:effectLst/>
                <a:cs typeface="+mn-ea"/>
                <a:sym typeface="+mn-lt"/>
              </a:endParaRPr>
            </a:p>
          </p:txBody>
        </p:sp>
        <p:sp>
          <p:nvSpPr>
            <p:cNvPr id="13" name="矩形 12"/>
            <p:cNvSpPr/>
            <p:nvPr/>
          </p:nvSpPr>
          <p:spPr>
            <a:xfrm>
              <a:off x="6632064" y="5398938"/>
              <a:ext cx="3697472" cy="503794"/>
            </a:xfrm>
            <a:prstGeom prst="rect">
              <a:avLst/>
            </a:prstGeom>
          </p:spPr>
          <p:txBody>
            <a:bodyPr wrap="square" lIns="0" tIns="0" rIns="0" bIns="0">
              <a:normAutofit fontScale="70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1100">
                  <a:solidFill>
                    <a:schemeClr val="dk1">
                      <a:lumMod val="100000"/>
                    </a:schemeClr>
                  </a:solidFill>
                  <a:effectLst/>
                  <a:cs typeface="+mn-ea"/>
                  <a:sym typeface="+mn-lt"/>
                </a:rPr>
                <a:t>此部分内容作为文字排版占位显示（建议使用主题字体）</a:t>
              </a:r>
              <a:br>
                <a:rPr lang="zh-CN" altLang="en-US" sz="1100">
                  <a:solidFill>
                    <a:schemeClr val="dk1">
                      <a:lumMod val="100000"/>
                    </a:schemeClr>
                  </a:solidFill>
                  <a:effectLst/>
                  <a:cs typeface="+mn-ea"/>
                  <a:sym typeface="+mn-lt"/>
                </a:rPr>
              </a:br>
              <a:r>
                <a:rPr lang="zh-CN" altLang="en-US" sz="1100">
                  <a:solidFill>
                    <a:schemeClr val="dk1">
                      <a:lumMod val="100000"/>
                    </a:schemeClr>
                  </a:solidFill>
                  <a:effectLst/>
                  <a:cs typeface="+mn-ea"/>
                  <a:sym typeface="+mn-lt"/>
                </a:rPr>
                <a:t>如需更改请在（设置形状格式）菜单下（文本选项）中调整</a:t>
              </a:r>
              <a:endParaRPr lang="zh-CN" altLang="en-US" sz="1100">
                <a:solidFill>
                  <a:schemeClr val="dk1">
                    <a:lumMod val="100000"/>
                  </a:schemeClr>
                </a:solidFill>
                <a:effectLst/>
                <a:cs typeface="+mn-ea"/>
                <a:sym typeface="+mn-lt"/>
              </a:endParaRPr>
            </a:p>
          </p:txBody>
        </p:sp>
      </p:grpSp>
      <p:sp>
        <p:nvSpPr>
          <p:cNvPr id="9" name="矩形 8"/>
          <p:cNvSpPr/>
          <p:nvPr/>
        </p:nvSpPr>
        <p:spPr>
          <a:xfrm>
            <a:off x="1487845" y="3875525"/>
            <a:ext cx="2065889" cy="413816"/>
          </a:xfrm>
          <a:prstGeom prst="rect">
            <a:avLst/>
          </a:prstGeom>
          <a:noFill/>
        </p:spPr>
        <p:txBody>
          <a:bodyPr wrap="square" lIns="0" tIns="0" rIns="0" b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000">
                <a:solidFill>
                  <a:schemeClr val="dk1">
                    <a:lumMod val="100000"/>
                  </a:schemeClr>
                </a:solidFill>
                <a:effectLst/>
                <a:cs typeface="+mn-ea"/>
                <a:sym typeface="+mn-lt"/>
              </a:rPr>
              <a:t>此部分内容作为文字排版占位显示</a:t>
            </a:r>
            <a:br>
              <a:rPr lang="zh-CN" altLang="en-US" sz="1000">
                <a:solidFill>
                  <a:schemeClr val="dk1">
                    <a:lumMod val="100000"/>
                  </a:schemeClr>
                </a:solidFill>
                <a:effectLst/>
                <a:cs typeface="+mn-ea"/>
                <a:sym typeface="+mn-lt"/>
              </a:rPr>
            </a:br>
            <a:r>
              <a:rPr lang="zh-CN" altLang="en-US" sz="1000">
                <a:solidFill>
                  <a:schemeClr val="dk1">
                    <a:lumMod val="100000"/>
                  </a:schemeClr>
                </a:solidFill>
                <a:effectLst/>
                <a:cs typeface="+mn-ea"/>
                <a:sym typeface="+mn-lt"/>
              </a:rPr>
              <a:t>（建议使用主题字体）</a:t>
            </a:r>
            <a:endParaRPr lang="zh-CN" altLang="en-US" sz="1000">
              <a:solidFill>
                <a:schemeClr val="dk1">
                  <a:lumMod val="100000"/>
                </a:schemeClr>
              </a:solidFill>
              <a:effectLst/>
              <a:cs typeface="+mn-ea"/>
              <a:sym typeface="+mn-lt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1487845" y="3633391"/>
            <a:ext cx="2065889" cy="217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bg1">
                    <a:lumMod val="100000"/>
                  </a:schemeClr>
                </a:solidFill>
              </a14:hiddenFill>
            </a:ext>
          </a:extLst>
        </p:spPr>
        <p:txBody>
          <a:bodyPr wrap="non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chemeClr val="dk1">
                    <a:lumMod val="100000"/>
                  </a:schemeClr>
                </a:solidFill>
                <a:effectLst/>
                <a:cs typeface="+mn-ea"/>
                <a:sym typeface="+mn-lt"/>
              </a:rPr>
              <a:t>标题文本预设</a:t>
            </a:r>
            <a:endParaRPr lang="zh-CN" altLang="en-US" sz="1200" b="1">
              <a:solidFill>
                <a:schemeClr val="dk1">
                  <a:lumMod val="100000"/>
                </a:schemeClr>
              </a:solidFill>
              <a:effectLst/>
              <a:cs typeface="+mn-ea"/>
              <a:sym typeface="+mn-lt"/>
            </a:endParaRPr>
          </a:p>
        </p:txBody>
      </p:sp>
      <p:sp>
        <p:nvSpPr>
          <p:cNvPr id="36" name="Title 1"/>
          <p:cNvSpPr txBox="1"/>
          <p:nvPr/>
        </p:nvSpPr>
        <p:spPr>
          <a:xfrm>
            <a:off x="611560" y="175643"/>
            <a:ext cx="2129944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8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点击输入标题内容</a:t>
            </a:r>
            <a:endParaRPr lang="en-GB" altLang="zh-CN" sz="18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" presetClass="entr" presetSubtype="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" name="组合 111"/>
          <p:cNvGrpSpPr/>
          <p:nvPr/>
        </p:nvGrpSpPr>
        <p:grpSpPr>
          <a:xfrm>
            <a:off x="355624" y="1372194"/>
            <a:ext cx="1794395" cy="3186711"/>
            <a:chOff x="355624" y="1372194"/>
            <a:chExt cx="1794395" cy="3186711"/>
          </a:xfrm>
        </p:grpSpPr>
        <p:sp>
          <p:nvSpPr>
            <p:cNvPr id="19" name="Freeform: Shape 104"/>
            <p:cNvSpPr/>
            <p:nvPr/>
          </p:nvSpPr>
          <p:spPr bwMode="auto">
            <a:xfrm>
              <a:off x="1546458" y="2716265"/>
              <a:ext cx="433411" cy="284324"/>
            </a:xfrm>
            <a:custGeom>
              <a:cxnLst>
                <a:cxn ang="0">
                  <a:pos x="27" y="64"/>
                </a:cxn>
                <a:cxn ang="0">
                  <a:pos x="121" y="2"/>
                </a:cxn>
                <a:cxn ang="0">
                  <a:pos x="120" y="0"/>
                </a:cxn>
                <a:cxn ang="0">
                  <a:pos x="17" y="71"/>
                </a:cxn>
                <a:cxn ang="0">
                  <a:pos x="0" y="87"/>
                </a:cxn>
                <a:cxn ang="0">
                  <a:pos x="2" y="88"/>
                </a:cxn>
                <a:cxn ang="0">
                  <a:pos x="27" y="64"/>
                </a:cxn>
              </a:cxnLst>
              <a:rect l="0" t="0" r="r" b="b"/>
              <a:pathLst>
                <a:path w="120" h="88">
                  <a:moveTo>
                    <a:pt x="27" y="64"/>
                  </a:moveTo>
                  <a:cubicBezTo>
                    <a:pt x="50" y="44"/>
                    <a:pt x="83" y="32"/>
                    <a:pt x="121" y="2"/>
                  </a:cubicBezTo>
                  <a:cubicBezTo>
                    <a:pt x="120" y="0"/>
                    <a:pt x="120" y="0"/>
                    <a:pt x="120" y="0"/>
                  </a:cubicBezTo>
                  <a:cubicBezTo>
                    <a:pt x="77" y="34"/>
                    <a:pt x="42" y="45"/>
                    <a:pt x="17" y="71"/>
                  </a:cubicBezTo>
                  <a:cubicBezTo>
                    <a:pt x="10" y="77"/>
                    <a:pt x="5" y="82"/>
                    <a:pt x="0" y="87"/>
                  </a:cubicBezTo>
                  <a:cubicBezTo>
                    <a:pt x="2" y="88"/>
                    <a:pt x="2" y="88"/>
                    <a:pt x="2" y="88"/>
                  </a:cubicBezTo>
                  <a:cubicBezTo>
                    <a:pt x="8" y="82"/>
                    <a:pt x="17" y="74"/>
                    <a:pt x="27" y="64"/>
                  </a:cubicBezTo>
                  <a:close/>
                </a:path>
              </a:pathLst>
            </a:custGeom>
            <a:solidFill>
              <a:srgbClr val="010101"/>
            </a:solidFill>
            <a:ln w="9525">
              <a:noFill/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grpSp>
          <p:nvGrpSpPr>
            <p:cNvPr id="20" name="Group 105"/>
            <p:cNvGrpSpPr/>
            <p:nvPr/>
          </p:nvGrpSpPr>
          <p:grpSpPr>
            <a:xfrm>
              <a:off x="1485458" y="1372194"/>
              <a:ext cx="664561" cy="1435972"/>
              <a:chOff x="2945678" y="1581150"/>
              <a:chExt cx="571075" cy="1379407"/>
            </a:xfrm>
          </p:grpSpPr>
          <p:sp>
            <p:nvSpPr>
              <p:cNvPr id="59" name="Freeform: Shape 106"/>
              <p:cNvSpPr/>
              <p:nvPr/>
            </p:nvSpPr>
            <p:spPr bwMode="auto">
              <a:xfrm>
                <a:off x="2945678" y="1592185"/>
                <a:ext cx="571075" cy="1368372"/>
              </a:xfrm>
              <a:custGeom>
                <a:cxnLst>
                  <a:cxn ang="0">
                    <a:pos x="185" y="72"/>
                  </a:cxn>
                  <a:cxn ang="0">
                    <a:pos x="185" y="71"/>
                  </a:cxn>
                  <a:cxn ang="0">
                    <a:pos x="185" y="71"/>
                  </a:cxn>
                  <a:cxn ang="0">
                    <a:pos x="177" y="65"/>
                  </a:cxn>
                  <a:cxn ang="0">
                    <a:pos x="147" y="40"/>
                  </a:cxn>
                  <a:cxn ang="0">
                    <a:pos x="131" y="28"/>
                  </a:cxn>
                  <a:cxn ang="0">
                    <a:pos x="100" y="3"/>
                  </a:cxn>
                  <a:cxn ang="0">
                    <a:pos x="85" y="3"/>
                  </a:cxn>
                  <a:cxn ang="0">
                    <a:pos x="54" y="28"/>
                  </a:cxn>
                  <a:cxn ang="0">
                    <a:pos x="38" y="40"/>
                  </a:cxn>
                  <a:cxn ang="0">
                    <a:pos x="8" y="65"/>
                  </a:cxn>
                  <a:cxn ang="0">
                    <a:pos x="0" y="71"/>
                  </a:cxn>
                  <a:cxn ang="0">
                    <a:pos x="0" y="71"/>
                  </a:cxn>
                  <a:cxn ang="0">
                    <a:pos x="0" y="72"/>
                  </a:cxn>
                  <a:cxn ang="0">
                    <a:pos x="0" y="72"/>
                  </a:cxn>
                  <a:cxn ang="0">
                    <a:pos x="0" y="82"/>
                  </a:cxn>
                  <a:cxn ang="0">
                    <a:pos x="0" y="434"/>
                  </a:cxn>
                  <a:cxn ang="0">
                    <a:pos x="10" y="442"/>
                  </a:cxn>
                  <a:cxn ang="0">
                    <a:pos x="175" y="442"/>
                  </a:cxn>
                  <a:cxn ang="0">
                    <a:pos x="185" y="434"/>
                  </a:cxn>
                  <a:cxn ang="0">
                    <a:pos x="185" y="82"/>
                  </a:cxn>
                  <a:cxn ang="0">
                    <a:pos x="185" y="72"/>
                  </a:cxn>
                  <a:cxn ang="0">
                    <a:pos x="185" y="72"/>
                  </a:cxn>
                  <a:cxn ang="0">
                    <a:pos x="142" y="429"/>
                  </a:cxn>
                  <a:cxn ang="0">
                    <a:pos x="122" y="410"/>
                  </a:cxn>
                  <a:cxn ang="0">
                    <a:pos x="142" y="391"/>
                  </a:cxn>
                  <a:cxn ang="0">
                    <a:pos x="161" y="410"/>
                  </a:cxn>
                  <a:cxn ang="0">
                    <a:pos x="142" y="429"/>
                  </a:cxn>
                </a:cxnLst>
                <a:rect l="0" t="0" r="r" b="b"/>
                <a:pathLst>
                  <a:path w="185" h="442">
                    <a:moveTo>
                      <a:pt x="185" y="72"/>
                    </a:moveTo>
                    <a:cubicBezTo>
                      <a:pt x="185" y="71"/>
                      <a:pt x="185" y="71"/>
                      <a:pt x="185" y="71"/>
                    </a:cubicBezTo>
                    <a:cubicBezTo>
                      <a:pt x="185" y="71"/>
                      <a:pt x="185" y="71"/>
                      <a:pt x="185" y="71"/>
                    </a:cubicBezTo>
                    <a:cubicBezTo>
                      <a:pt x="185" y="71"/>
                      <a:pt x="181" y="68"/>
                      <a:pt x="177" y="65"/>
                    </a:cubicBezTo>
                    <a:cubicBezTo>
                      <a:pt x="147" y="40"/>
                      <a:pt x="147" y="40"/>
                      <a:pt x="147" y="40"/>
                    </a:cubicBezTo>
                    <a:cubicBezTo>
                      <a:pt x="142" y="37"/>
                      <a:pt x="136" y="32"/>
                      <a:pt x="131" y="28"/>
                    </a:cubicBezTo>
                    <a:cubicBezTo>
                      <a:pt x="100" y="3"/>
                      <a:pt x="100" y="3"/>
                      <a:pt x="100" y="3"/>
                    </a:cubicBezTo>
                    <a:cubicBezTo>
                      <a:pt x="96" y="0"/>
                      <a:pt x="89" y="0"/>
                      <a:pt x="85" y="3"/>
                    </a:cubicBezTo>
                    <a:cubicBezTo>
                      <a:pt x="54" y="28"/>
                      <a:pt x="54" y="28"/>
                      <a:pt x="54" y="28"/>
                    </a:cubicBezTo>
                    <a:cubicBezTo>
                      <a:pt x="49" y="32"/>
                      <a:pt x="43" y="37"/>
                      <a:pt x="38" y="40"/>
                    </a:cubicBezTo>
                    <a:cubicBezTo>
                      <a:pt x="8" y="65"/>
                      <a:pt x="8" y="65"/>
                      <a:pt x="8" y="65"/>
                    </a:cubicBezTo>
                    <a:cubicBezTo>
                      <a:pt x="4" y="68"/>
                      <a:pt x="0" y="71"/>
                      <a:pt x="0" y="71"/>
                    </a:cubicBezTo>
                    <a:cubicBezTo>
                      <a:pt x="0" y="71"/>
                      <a:pt x="0" y="71"/>
                      <a:pt x="0" y="71"/>
                    </a:cubicBezTo>
                    <a:cubicBezTo>
                      <a:pt x="0" y="71"/>
                      <a:pt x="0" y="71"/>
                      <a:pt x="0" y="72"/>
                    </a:cubicBezTo>
                    <a:cubicBezTo>
                      <a:pt x="0" y="72"/>
                      <a:pt x="0" y="72"/>
                      <a:pt x="0" y="72"/>
                    </a:cubicBezTo>
                    <a:cubicBezTo>
                      <a:pt x="0" y="72"/>
                      <a:pt x="0" y="76"/>
                      <a:pt x="0" y="82"/>
                    </a:cubicBezTo>
                    <a:cubicBezTo>
                      <a:pt x="0" y="434"/>
                      <a:pt x="0" y="434"/>
                      <a:pt x="0" y="434"/>
                    </a:cubicBezTo>
                    <a:cubicBezTo>
                      <a:pt x="0" y="439"/>
                      <a:pt x="5" y="443"/>
                      <a:pt x="10" y="442"/>
                    </a:cubicBezTo>
                    <a:cubicBezTo>
                      <a:pt x="175" y="442"/>
                      <a:pt x="175" y="442"/>
                      <a:pt x="175" y="442"/>
                    </a:cubicBezTo>
                    <a:cubicBezTo>
                      <a:pt x="181" y="443"/>
                      <a:pt x="185" y="439"/>
                      <a:pt x="185" y="434"/>
                    </a:cubicBezTo>
                    <a:cubicBezTo>
                      <a:pt x="185" y="82"/>
                      <a:pt x="185" y="82"/>
                      <a:pt x="185" y="82"/>
                    </a:cubicBezTo>
                    <a:cubicBezTo>
                      <a:pt x="185" y="76"/>
                      <a:pt x="185" y="72"/>
                      <a:pt x="185" y="72"/>
                    </a:cubicBezTo>
                    <a:cubicBezTo>
                      <a:pt x="185" y="72"/>
                      <a:pt x="185" y="72"/>
                      <a:pt x="185" y="72"/>
                    </a:cubicBezTo>
                    <a:close/>
                    <a:moveTo>
                      <a:pt x="142" y="429"/>
                    </a:moveTo>
                    <a:cubicBezTo>
                      <a:pt x="131" y="429"/>
                      <a:pt x="122" y="421"/>
                      <a:pt x="122" y="410"/>
                    </a:cubicBezTo>
                    <a:cubicBezTo>
                      <a:pt x="122" y="399"/>
                      <a:pt x="131" y="391"/>
                      <a:pt x="142" y="391"/>
                    </a:cubicBezTo>
                    <a:cubicBezTo>
                      <a:pt x="153" y="391"/>
                      <a:pt x="161" y="399"/>
                      <a:pt x="161" y="410"/>
                    </a:cubicBezTo>
                    <a:cubicBezTo>
                      <a:pt x="161" y="421"/>
                      <a:pt x="153" y="429"/>
                      <a:pt x="142" y="429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60" name="Freeform: Shape 107"/>
              <p:cNvSpPr/>
              <p:nvPr/>
            </p:nvSpPr>
            <p:spPr bwMode="auto">
              <a:xfrm>
                <a:off x="2945678" y="1581150"/>
                <a:ext cx="571075" cy="1368372"/>
              </a:xfrm>
              <a:custGeom>
                <a:cxnLst>
                  <a:cxn ang="0">
                    <a:pos x="185" y="72"/>
                  </a:cxn>
                  <a:cxn ang="0">
                    <a:pos x="185" y="71"/>
                  </a:cxn>
                  <a:cxn ang="0">
                    <a:pos x="185" y="71"/>
                  </a:cxn>
                  <a:cxn ang="0">
                    <a:pos x="177" y="65"/>
                  </a:cxn>
                  <a:cxn ang="0">
                    <a:pos x="147" y="41"/>
                  </a:cxn>
                  <a:cxn ang="0">
                    <a:pos x="131" y="28"/>
                  </a:cxn>
                  <a:cxn ang="0">
                    <a:pos x="100" y="3"/>
                  </a:cxn>
                  <a:cxn ang="0">
                    <a:pos x="85" y="3"/>
                  </a:cxn>
                  <a:cxn ang="0">
                    <a:pos x="54" y="28"/>
                  </a:cxn>
                  <a:cxn ang="0">
                    <a:pos x="38" y="41"/>
                  </a:cxn>
                  <a:cxn ang="0">
                    <a:pos x="8" y="65"/>
                  </a:cxn>
                  <a:cxn ang="0">
                    <a:pos x="0" y="71"/>
                  </a:cxn>
                  <a:cxn ang="0">
                    <a:pos x="0" y="71"/>
                  </a:cxn>
                  <a:cxn ang="0">
                    <a:pos x="0" y="72"/>
                  </a:cxn>
                  <a:cxn ang="0">
                    <a:pos x="0" y="72"/>
                  </a:cxn>
                  <a:cxn ang="0">
                    <a:pos x="0" y="82"/>
                  </a:cxn>
                  <a:cxn ang="0">
                    <a:pos x="0" y="434"/>
                  </a:cxn>
                  <a:cxn ang="0">
                    <a:pos x="10" y="444"/>
                  </a:cxn>
                  <a:cxn ang="0">
                    <a:pos x="175" y="444"/>
                  </a:cxn>
                  <a:cxn ang="0">
                    <a:pos x="185" y="434"/>
                  </a:cxn>
                  <a:cxn ang="0">
                    <a:pos x="185" y="82"/>
                  </a:cxn>
                  <a:cxn ang="0">
                    <a:pos x="185" y="72"/>
                  </a:cxn>
                  <a:cxn ang="0">
                    <a:pos x="185" y="72"/>
                  </a:cxn>
                  <a:cxn ang="0">
                    <a:pos x="142" y="430"/>
                  </a:cxn>
                  <a:cxn ang="0">
                    <a:pos x="122" y="410"/>
                  </a:cxn>
                  <a:cxn ang="0">
                    <a:pos x="142" y="391"/>
                  </a:cxn>
                  <a:cxn ang="0">
                    <a:pos x="161" y="410"/>
                  </a:cxn>
                  <a:cxn ang="0">
                    <a:pos x="142" y="430"/>
                  </a:cxn>
                </a:cxnLst>
                <a:rect l="0" t="0" r="r" b="b"/>
                <a:pathLst>
                  <a:path w="185" h="442">
                    <a:moveTo>
                      <a:pt x="185" y="72"/>
                    </a:moveTo>
                    <a:cubicBezTo>
                      <a:pt x="185" y="71"/>
                      <a:pt x="185" y="71"/>
                      <a:pt x="185" y="71"/>
                    </a:cubicBezTo>
                    <a:cubicBezTo>
                      <a:pt x="185" y="71"/>
                      <a:pt x="185" y="71"/>
                      <a:pt x="185" y="71"/>
                    </a:cubicBezTo>
                    <a:cubicBezTo>
                      <a:pt x="185" y="71"/>
                      <a:pt x="181" y="68"/>
                      <a:pt x="177" y="65"/>
                    </a:cubicBezTo>
                    <a:cubicBezTo>
                      <a:pt x="147" y="41"/>
                      <a:pt x="147" y="41"/>
                      <a:pt x="147" y="41"/>
                    </a:cubicBezTo>
                    <a:cubicBezTo>
                      <a:pt x="142" y="37"/>
                      <a:pt x="136" y="32"/>
                      <a:pt x="131" y="28"/>
                    </a:cubicBezTo>
                    <a:cubicBezTo>
                      <a:pt x="100" y="3"/>
                      <a:pt x="100" y="3"/>
                      <a:pt x="100" y="3"/>
                    </a:cubicBezTo>
                    <a:cubicBezTo>
                      <a:pt x="96" y="0"/>
                      <a:pt x="89" y="0"/>
                      <a:pt x="85" y="3"/>
                    </a:cubicBezTo>
                    <a:cubicBezTo>
                      <a:pt x="54" y="28"/>
                      <a:pt x="54" y="28"/>
                      <a:pt x="54" y="28"/>
                    </a:cubicBezTo>
                    <a:cubicBezTo>
                      <a:pt x="49" y="32"/>
                      <a:pt x="43" y="37"/>
                      <a:pt x="38" y="41"/>
                    </a:cubicBezTo>
                    <a:cubicBezTo>
                      <a:pt x="8" y="65"/>
                      <a:pt x="8" y="65"/>
                      <a:pt x="8" y="65"/>
                    </a:cubicBezTo>
                    <a:cubicBezTo>
                      <a:pt x="4" y="68"/>
                      <a:pt x="0" y="71"/>
                      <a:pt x="0" y="71"/>
                    </a:cubicBezTo>
                    <a:cubicBezTo>
                      <a:pt x="0" y="71"/>
                      <a:pt x="0" y="71"/>
                      <a:pt x="0" y="71"/>
                    </a:cubicBezTo>
                    <a:cubicBezTo>
                      <a:pt x="0" y="71"/>
                      <a:pt x="0" y="71"/>
                      <a:pt x="0" y="72"/>
                    </a:cubicBezTo>
                    <a:cubicBezTo>
                      <a:pt x="0" y="72"/>
                      <a:pt x="0" y="72"/>
                      <a:pt x="0" y="72"/>
                    </a:cubicBezTo>
                    <a:cubicBezTo>
                      <a:pt x="0" y="72"/>
                      <a:pt x="0" y="76"/>
                      <a:pt x="0" y="82"/>
                    </a:cubicBezTo>
                    <a:cubicBezTo>
                      <a:pt x="0" y="434"/>
                      <a:pt x="0" y="434"/>
                      <a:pt x="0" y="434"/>
                    </a:cubicBezTo>
                    <a:cubicBezTo>
                      <a:pt x="0" y="439"/>
                      <a:pt x="5" y="444"/>
                      <a:pt x="10" y="444"/>
                    </a:cubicBezTo>
                    <a:cubicBezTo>
                      <a:pt x="175" y="444"/>
                      <a:pt x="175" y="444"/>
                      <a:pt x="175" y="444"/>
                    </a:cubicBezTo>
                    <a:cubicBezTo>
                      <a:pt x="181" y="444"/>
                      <a:pt x="185" y="439"/>
                      <a:pt x="185" y="434"/>
                    </a:cubicBezTo>
                    <a:cubicBezTo>
                      <a:pt x="185" y="82"/>
                      <a:pt x="185" y="82"/>
                      <a:pt x="185" y="82"/>
                    </a:cubicBezTo>
                    <a:cubicBezTo>
                      <a:pt x="185" y="76"/>
                      <a:pt x="185" y="72"/>
                      <a:pt x="185" y="72"/>
                    </a:cubicBezTo>
                    <a:cubicBezTo>
                      <a:pt x="185" y="72"/>
                      <a:pt x="185" y="72"/>
                      <a:pt x="185" y="72"/>
                    </a:cubicBezTo>
                    <a:close/>
                    <a:moveTo>
                      <a:pt x="142" y="430"/>
                    </a:moveTo>
                    <a:cubicBezTo>
                      <a:pt x="131" y="430"/>
                      <a:pt x="122" y="421"/>
                      <a:pt x="122" y="410"/>
                    </a:cubicBezTo>
                    <a:cubicBezTo>
                      <a:pt x="122" y="399"/>
                      <a:pt x="131" y="391"/>
                      <a:pt x="142" y="391"/>
                    </a:cubicBezTo>
                    <a:cubicBezTo>
                      <a:pt x="153" y="391"/>
                      <a:pt x="161" y="399"/>
                      <a:pt x="161" y="410"/>
                    </a:cubicBezTo>
                    <a:cubicBezTo>
                      <a:pt x="161" y="421"/>
                      <a:pt x="153" y="430"/>
                      <a:pt x="142" y="430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1" name="Group 108"/>
            <p:cNvGrpSpPr/>
            <p:nvPr/>
          </p:nvGrpSpPr>
          <p:grpSpPr>
            <a:xfrm>
              <a:off x="573692" y="2722017"/>
              <a:ext cx="1415806" cy="1071239"/>
              <a:chOff x="2162175" y="2877793"/>
              <a:chExt cx="1216639" cy="1029038"/>
            </a:xfrm>
          </p:grpSpPr>
          <p:sp>
            <p:nvSpPr>
              <p:cNvPr id="52" name="Freeform: Shape 109"/>
              <p:cNvSpPr/>
              <p:nvPr/>
            </p:nvSpPr>
            <p:spPr bwMode="auto">
              <a:xfrm>
                <a:off x="2981544" y="3134364"/>
                <a:ext cx="52418" cy="57936"/>
              </a:xfrm>
              <a:custGeom>
                <a:cxnLst>
                  <a:cxn ang="0">
                    <a:pos x="0" y="2"/>
                  </a:cxn>
                  <a:cxn ang="0">
                    <a:pos x="13" y="5"/>
                  </a:cxn>
                  <a:cxn ang="0">
                    <a:pos x="13" y="5"/>
                  </a:cxn>
                  <a:cxn ang="0">
                    <a:pos x="14" y="19"/>
                  </a:cxn>
                  <a:cxn ang="0">
                    <a:pos x="14" y="19"/>
                  </a:cxn>
                  <a:cxn ang="0">
                    <a:pos x="13" y="18"/>
                  </a:cxn>
                  <a:cxn ang="0">
                    <a:pos x="12" y="6"/>
                  </a:cxn>
                  <a:cxn ang="0">
                    <a:pos x="12" y="6"/>
                  </a:cxn>
                  <a:cxn ang="0">
                    <a:pos x="1" y="4"/>
                  </a:cxn>
                  <a:cxn ang="0">
                    <a:pos x="1" y="4"/>
                  </a:cxn>
                  <a:cxn ang="0">
                    <a:pos x="1" y="4"/>
                  </a:cxn>
                  <a:cxn ang="0">
                    <a:pos x="0" y="2"/>
                  </a:cxn>
                </a:cxnLst>
                <a:rect l="0" t="0" r="r" b="b"/>
                <a:pathLst>
                  <a:path w="17" h="19">
                    <a:moveTo>
                      <a:pt x="0" y="2"/>
                    </a:moveTo>
                    <a:cubicBezTo>
                      <a:pt x="4" y="0"/>
                      <a:pt x="10" y="1"/>
                      <a:pt x="13" y="5"/>
                    </a:cubicBezTo>
                    <a:cubicBezTo>
                      <a:pt x="13" y="5"/>
                      <a:pt x="13" y="5"/>
                      <a:pt x="13" y="5"/>
                    </a:cubicBezTo>
                    <a:cubicBezTo>
                      <a:pt x="16" y="8"/>
                      <a:pt x="17" y="13"/>
                      <a:pt x="14" y="19"/>
                    </a:cubicBezTo>
                    <a:cubicBezTo>
                      <a:pt x="14" y="19"/>
                      <a:pt x="14" y="19"/>
                      <a:pt x="14" y="19"/>
                    </a:cubicBezTo>
                    <a:cubicBezTo>
                      <a:pt x="13" y="18"/>
                      <a:pt x="13" y="18"/>
                      <a:pt x="13" y="18"/>
                    </a:cubicBezTo>
                    <a:cubicBezTo>
                      <a:pt x="15" y="13"/>
                      <a:pt x="14" y="9"/>
                      <a:pt x="12" y="6"/>
                    </a:cubicBezTo>
                    <a:cubicBezTo>
                      <a:pt x="12" y="6"/>
                      <a:pt x="12" y="6"/>
                      <a:pt x="12" y="6"/>
                    </a:cubicBezTo>
                    <a:cubicBezTo>
                      <a:pt x="9" y="3"/>
                      <a:pt x="4" y="2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0" y="2"/>
                      <a:pt x="0" y="2"/>
                      <a:pt x="0" y="2"/>
                    </a:cubicBezTo>
                    <a:close/>
                  </a:path>
                </a:pathLst>
              </a:custGeom>
              <a:solidFill>
                <a:srgbClr val="010101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53" name="Freeform: Shape 110"/>
              <p:cNvSpPr/>
              <p:nvPr/>
            </p:nvSpPr>
            <p:spPr bwMode="auto">
              <a:xfrm>
                <a:off x="2162175" y="3048839"/>
                <a:ext cx="957310" cy="857992"/>
              </a:xfrm>
              <a:custGeom>
                <a:cxnLst>
                  <a:cxn ang="0">
                    <a:pos x="226" y="7"/>
                  </a:cxn>
                  <a:cxn ang="0">
                    <a:pos x="10" y="176"/>
                  </a:cxn>
                  <a:cxn ang="0">
                    <a:pos x="7" y="204"/>
                  </a:cxn>
                  <a:cxn ang="0">
                    <a:pos x="57" y="268"/>
                  </a:cxn>
                  <a:cxn ang="0">
                    <a:pos x="85" y="271"/>
                  </a:cxn>
                  <a:cxn ang="0">
                    <a:pos x="301" y="102"/>
                  </a:cxn>
                  <a:cxn ang="0">
                    <a:pos x="304" y="74"/>
                  </a:cxn>
                  <a:cxn ang="0">
                    <a:pos x="254" y="10"/>
                  </a:cxn>
                  <a:cxn ang="0">
                    <a:pos x="226" y="7"/>
                  </a:cxn>
                  <a:cxn ang="0">
                    <a:pos x="268" y="74"/>
                  </a:cxn>
                  <a:cxn ang="0">
                    <a:pos x="243" y="71"/>
                  </a:cxn>
                  <a:cxn ang="0">
                    <a:pos x="246" y="46"/>
                  </a:cxn>
                  <a:cxn ang="0">
                    <a:pos x="271" y="49"/>
                  </a:cxn>
                  <a:cxn ang="0">
                    <a:pos x="268" y="74"/>
                  </a:cxn>
                </a:cxnLst>
                <a:rect l="0" t="0" r="r" b="b"/>
                <a:pathLst>
                  <a:path w="311" h="278">
                    <a:moveTo>
                      <a:pt x="226" y="7"/>
                    </a:moveTo>
                    <a:cubicBezTo>
                      <a:pt x="10" y="176"/>
                      <a:pt x="10" y="176"/>
                      <a:pt x="10" y="176"/>
                    </a:cubicBezTo>
                    <a:cubicBezTo>
                      <a:pt x="2" y="183"/>
                      <a:pt x="0" y="196"/>
                      <a:pt x="7" y="204"/>
                    </a:cubicBezTo>
                    <a:cubicBezTo>
                      <a:pt x="57" y="268"/>
                      <a:pt x="57" y="268"/>
                      <a:pt x="57" y="268"/>
                    </a:cubicBezTo>
                    <a:cubicBezTo>
                      <a:pt x="64" y="277"/>
                      <a:pt x="77" y="278"/>
                      <a:pt x="85" y="271"/>
                    </a:cubicBezTo>
                    <a:cubicBezTo>
                      <a:pt x="301" y="102"/>
                      <a:pt x="301" y="102"/>
                      <a:pt x="301" y="102"/>
                    </a:cubicBezTo>
                    <a:cubicBezTo>
                      <a:pt x="310" y="95"/>
                      <a:pt x="311" y="83"/>
                      <a:pt x="304" y="74"/>
                    </a:cubicBezTo>
                    <a:cubicBezTo>
                      <a:pt x="254" y="10"/>
                      <a:pt x="254" y="10"/>
                      <a:pt x="254" y="10"/>
                    </a:cubicBezTo>
                    <a:cubicBezTo>
                      <a:pt x="248" y="2"/>
                      <a:pt x="235" y="0"/>
                      <a:pt x="226" y="7"/>
                    </a:cubicBezTo>
                    <a:close/>
                    <a:moveTo>
                      <a:pt x="268" y="74"/>
                    </a:moveTo>
                    <a:cubicBezTo>
                      <a:pt x="260" y="80"/>
                      <a:pt x="249" y="79"/>
                      <a:pt x="243" y="71"/>
                    </a:cubicBezTo>
                    <a:cubicBezTo>
                      <a:pt x="236" y="63"/>
                      <a:pt x="238" y="52"/>
                      <a:pt x="246" y="46"/>
                    </a:cubicBezTo>
                    <a:cubicBezTo>
                      <a:pt x="253" y="40"/>
                      <a:pt x="265" y="41"/>
                      <a:pt x="271" y="49"/>
                    </a:cubicBezTo>
                    <a:cubicBezTo>
                      <a:pt x="277" y="57"/>
                      <a:pt x="276" y="68"/>
                      <a:pt x="268" y="74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54" name="Freeform: Shape 111"/>
              <p:cNvSpPr/>
              <p:nvPr/>
            </p:nvSpPr>
            <p:spPr bwMode="auto">
              <a:xfrm>
                <a:off x="2904297" y="3186780"/>
                <a:ext cx="93800" cy="93800"/>
              </a:xfrm>
              <a:custGeom>
                <a:cxnLst>
                  <a:cxn ang="0">
                    <a:pos x="7" y="4"/>
                  </a:cxn>
                  <a:cxn ang="0">
                    <a:pos x="5" y="23"/>
                  </a:cxn>
                  <a:cxn ang="0">
                    <a:pos x="24" y="26"/>
                  </a:cxn>
                  <a:cxn ang="0">
                    <a:pos x="26" y="7"/>
                  </a:cxn>
                  <a:cxn ang="0">
                    <a:pos x="7" y="4"/>
                  </a:cxn>
                  <a:cxn ang="0">
                    <a:pos x="22" y="23"/>
                  </a:cxn>
                  <a:cxn ang="0">
                    <a:pos x="7" y="21"/>
                  </a:cxn>
                  <a:cxn ang="0">
                    <a:pos x="9" y="7"/>
                  </a:cxn>
                  <a:cxn ang="0">
                    <a:pos x="24" y="8"/>
                  </a:cxn>
                  <a:cxn ang="0">
                    <a:pos x="22" y="23"/>
                  </a:cxn>
                </a:cxnLst>
                <a:rect l="0" t="0" r="r" b="b"/>
                <a:pathLst>
                  <a:path w="31" h="30">
                    <a:moveTo>
                      <a:pt x="7" y="4"/>
                    </a:moveTo>
                    <a:cubicBezTo>
                      <a:pt x="1" y="9"/>
                      <a:pt x="0" y="17"/>
                      <a:pt x="5" y="23"/>
                    </a:cubicBezTo>
                    <a:cubicBezTo>
                      <a:pt x="10" y="29"/>
                      <a:pt x="18" y="30"/>
                      <a:pt x="24" y="26"/>
                    </a:cubicBezTo>
                    <a:cubicBezTo>
                      <a:pt x="30" y="21"/>
                      <a:pt x="31" y="12"/>
                      <a:pt x="26" y="7"/>
                    </a:cubicBezTo>
                    <a:cubicBezTo>
                      <a:pt x="22" y="1"/>
                      <a:pt x="13" y="0"/>
                      <a:pt x="7" y="4"/>
                    </a:cubicBezTo>
                    <a:close/>
                    <a:moveTo>
                      <a:pt x="22" y="23"/>
                    </a:moveTo>
                    <a:cubicBezTo>
                      <a:pt x="18" y="27"/>
                      <a:pt x="11" y="26"/>
                      <a:pt x="7" y="21"/>
                    </a:cubicBezTo>
                    <a:cubicBezTo>
                      <a:pt x="4" y="17"/>
                      <a:pt x="5" y="10"/>
                      <a:pt x="9" y="7"/>
                    </a:cubicBezTo>
                    <a:cubicBezTo>
                      <a:pt x="14" y="3"/>
                      <a:pt x="20" y="4"/>
                      <a:pt x="24" y="8"/>
                    </a:cubicBezTo>
                    <a:cubicBezTo>
                      <a:pt x="28" y="13"/>
                      <a:pt x="27" y="20"/>
                      <a:pt x="22" y="23"/>
                    </a:cubicBezTo>
                    <a:close/>
                  </a:path>
                </a:pathLst>
              </a:custGeom>
              <a:solidFill>
                <a:schemeClr val="bg1">
                  <a:lumMod val="5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55" name="Freeform: Shape 112"/>
              <p:cNvSpPr/>
              <p:nvPr/>
            </p:nvSpPr>
            <p:spPr bwMode="auto">
              <a:xfrm>
                <a:off x="2887744" y="3172987"/>
                <a:ext cx="126905" cy="121388"/>
              </a:xfrm>
              <a:custGeom>
                <a:cxnLst>
                  <a:cxn ang="0">
                    <a:pos x="10" y="6"/>
                  </a:cxn>
                  <a:cxn ang="0">
                    <a:pos x="7" y="31"/>
                  </a:cxn>
                  <a:cxn ang="0">
                    <a:pos x="32" y="34"/>
                  </a:cxn>
                  <a:cxn ang="0">
                    <a:pos x="35" y="9"/>
                  </a:cxn>
                  <a:cxn ang="0">
                    <a:pos x="10" y="6"/>
                  </a:cxn>
                  <a:cxn ang="0">
                    <a:pos x="29" y="31"/>
                  </a:cxn>
                  <a:cxn ang="0">
                    <a:pos x="10" y="28"/>
                  </a:cxn>
                  <a:cxn ang="0">
                    <a:pos x="12" y="9"/>
                  </a:cxn>
                  <a:cxn ang="0">
                    <a:pos x="31" y="12"/>
                  </a:cxn>
                  <a:cxn ang="0">
                    <a:pos x="29" y="31"/>
                  </a:cxn>
                </a:cxnLst>
                <a:rect l="0" t="0" r="r" b="b"/>
                <a:pathLst>
                  <a:path w="41" h="40">
                    <a:moveTo>
                      <a:pt x="10" y="6"/>
                    </a:moveTo>
                    <a:cubicBezTo>
                      <a:pt x="2" y="12"/>
                      <a:pt x="0" y="23"/>
                      <a:pt x="7" y="31"/>
                    </a:cubicBezTo>
                    <a:cubicBezTo>
                      <a:pt x="13" y="39"/>
                      <a:pt x="24" y="40"/>
                      <a:pt x="32" y="34"/>
                    </a:cubicBezTo>
                    <a:cubicBezTo>
                      <a:pt x="40" y="28"/>
                      <a:pt x="41" y="17"/>
                      <a:pt x="35" y="9"/>
                    </a:cubicBezTo>
                    <a:cubicBezTo>
                      <a:pt x="29" y="1"/>
                      <a:pt x="17" y="0"/>
                      <a:pt x="10" y="6"/>
                    </a:cubicBezTo>
                    <a:close/>
                    <a:moveTo>
                      <a:pt x="29" y="31"/>
                    </a:moveTo>
                    <a:cubicBezTo>
                      <a:pt x="23" y="35"/>
                      <a:pt x="15" y="34"/>
                      <a:pt x="10" y="28"/>
                    </a:cubicBezTo>
                    <a:cubicBezTo>
                      <a:pt x="5" y="22"/>
                      <a:pt x="6" y="14"/>
                      <a:pt x="12" y="9"/>
                    </a:cubicBezTo>
                    <a:cubicBezTo>
                      <a:pt x="18" y="5"/>
                      <a:pt x="27" y="6"/>
                      <a:pt x="31" y="12"/>
                    </a:cubicBezTo>
                    <a:cubicBezTo>
                      <a:pt x="36" y="17"/>
                      <a:pt x="35" y="26"/>
                      <a:pt x="29" y="31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56" name="Freeform: Shape 113"/>
              <p:cNvSpPr/>
              <p:nvPr/>
            </p:nvSpPr>
            <p:spPr bwMode="auto">
              <a:xfrm>
                <a:off x="2970509" y="2877793"/>
                <a:ext cx="408305" cy="361406"/>
              </a:xfrm>
              <a:custGeom>
                <a:cxnLst>
                  <a:cxn ang="0">
                    <a:pos x="2" y="105"/>
                  </a:cxn>
                  <a:cxn ang="0">
                    <a:pos x="2" y="105"/>
                  </a:cxn>
                  <a:cxn ang="0">
                    <a:pos x="15" y="91"/>
                  </a:cxn>
                  <a:cxn ang="0">
                    <a:pos x="15" y="91"/>
                  </a:cxn>
                  <a:cxn ang="0">
                    <a:pos x="106" y="33"/>
                  </a:cxn>
                  <a:cxn ang="0">
                    <a:pos x="106" y="33"/>
                  </a:cxn>
                  <a:cxn ang="0">
                    <a:pos x="128" y="0"/>
                  </a:cxn>
                  <a:cxn ang="0">
                    <a:pos x="128" y="0"/>
                  </a:cxn>
                  <a:cxn ang="0">
                    <a:pos x="130" y="0"/>
                  </a:cxn>
                  <a:cxn ang="0">
                    <a:pos x="108" y="35"/>
                  </a:cxn>
                  <a:cxn ang="0">
                    <a:pos x="108" y="35"/>
                  </a:cxn>
                  <a:cxn ang="0">
                    <a:pos x="16" y="93"/>
                  </a:cxn>
                  <a:cxn ang="0">
                    <a:pos x="16" y="93"/>
                  </a:cxn>
                  <a:cxn ang="0">
                    <a:pos x="4" y="106"/>
                  </a:cxn>
                  <a:cxn ang="0">
                    <a:pos x="4" y="106"/>
                  </a:cxn>
                  <a:cxn ang="0">
                    <a:pos x="4" y="115"/>
                  </a:cxn>
                  <a:cxn ang="0">
                    <a:pos x="4" y="117"/>
                  </a:cxn>
                  <a:cxn ang="0">
                    <a:pos x="2" y="105"/>
                  </a:cxn>
                </a:cxnLst>
                <a:rect l="0" t="0" r="r" b="b"/>
                <a:pathLst>
                  <a:path w="132" h="117">
                    <a:moveTo>
                      <a:pt x="2" y="105"/>
                    </a:moveTo>
                    <a:cubicBezTo>
                      <a:pt x="2" y="105"/>
                      <a:pt x="2" y="105"/>
                      <a:pt x="2" y="105"/>
                    </a:cubicBezTo>
                    <a:cubicBezTo>
                      <a:pt x="4" y="101"/>
                      <a:pt x="9" y="96"/>
                      <a:pt x="15" y="91"/>
                    </a:cubicBezTo>
                    <a:cubicBezTo>
                      <a:pt x="15" y="91"/>
                      <a:pt x="15" y="91"/>
                      <a:pt x="15" y="91"/>
                    </a:cubicBezTo>
                    <a:cubicBezTo>
                      <a:pt x="38" y="74"/>
                      <a:pt x="80" y="54"/>
                      <a:pt x="106" y="33"/>
                    </a:cubicBezTo>
                    <a:cubicBezTo>
                      <a:pt x="106" y="33"/>
                      <a:pt x="106" y="33"/>
                      <a:pt x="106" y="33"/>
                    </a:cubicBezTo>
                    <a:cubicBezTo>
                      <a:pt x="121" y="22"/>
                      <a:pt x="130" y="11"/>
                      <a:pt x="128" y="0"/>
                    </a:cubicBezTo>
                    <a:cubicBezTo>
                      <a:pt x="128" y="0"/>
                      <a:pt x="128" y="0"/>
                      <a:pt x="128" y="0"/>
                    </a:cubicBezTo>
                    <a:cubicBezTo>
                      <a:pt x="130" y="0"/>
                      <a:pt x="130" y="0"/>
                      <a:pt x="130" y="0"/>
                    </a:cubicBezTo>
                    <a:cubicBezTo>
                      <a:pt x="132" y="12"/>
                      <a:pt x="122" y="23"/>
                      <a:pt x="108" y="35"/>
                    </a:cubicBezTo>
                    <a:cubicBezTo>
                      <a:pt x="108" y="35"/>
                      <a:pt x="108" y="35"/>
                      <a:pt x="108" y="35"/>
                    </a:cubicBezTo>
                    <a:cubicBezTo>
                      <a:pt x="81" y="55"/>
                      <a:pt x="38" y="76"/>
                      <a:pt x="16" y="93"/>
                    </a:cubicBezTo>
                    <a:cubicBezTo>
                      <a:pt x="16" y="93"/>
                      <a:pt x="16" y="93"/>
                      <a:pt x="16" y="93"/>
                    </a:cubicBezTo>
                    <a:cubicBezTo>
                      <a:pt x="10" y="98"/>
                      <a:pt x="6" y="102"/>
                      <a:pt x="4" y="106"/>
                    </a:cubicBezTo>
                    <a:cubicBezTo>
                      <a:pt x="4" y="106"/>
                      <a:pt x="4" y="106"/>
                      <a:pt x="4" y="106"/>
                    </a:cubicBezTo>
                    <a:cubicBezTo>
                      <a:pt x="2" y="110"/>
                      <a:pt x="3" y="111"/>
                      <a:pt x="4" y="115"/>
                    </a:cubicBezTo>
                    <a:cubicBezTo>
                      <a:pt x="4" y="117"/>
                      <a:pt x="4" y="117"/>
                      <a:pt x="4" y="117"/>
                    </a:cubicBezTo>
                    <a:cubicBezTo>
                      <a:pt x="4" y="117"/>
                      <a:pt x="0" y="110"/>
                      <a:pt x="2" y="105"/>
                    </a:cubicBezTo>
                    <a:close/>
                  </a:path>
                </a:pathLst>
              </a:custGeom>
              <a:solidFill>
                <a:srgbClr val="010101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57" name="Freeform: Shape 114"/>
              <p:cNvSpPr/>
              <p:nvPr/>
            </p:nvSpPr>
            <p:spPr bwMode="auto">
              <a:xfrm>
                <a:off x="2967749" y="3139881"/>
                <a:ext cx="38623" cy="38623"/>
              </a:xfrm>
              <a:custGeom>
                <a:cxnLst>
                  <a:cxn ang="0">
                    <a:pos x="0" y="11"/>
                  </a:cxn>
                  <a:cxn ang="0">
                    <a:pos x="2" y="12"/>
                  </a:cxn>
                  <a:cxn ang="0">
                    <a:pos x="12" y="1"/>
                  </a:cxn>
                  <a:cxn ang="0">
                    <a:pos x="10" y="0"/>
                  </a:cxn>
                  <a:cxn ang="0">
                    <a:pos x="2" y="9"/>
                  </a:cxn>
                  <a:cxn ang="0">
                    <a:pos x="0" y="11"/>
                  </a:cxn>
                </a:cxnLst>
                <a:rect l="0" t="0" r="r" b="b"/>
                <a:pathLst>
                  <a:path w="12" h="12">
                    <a:moveTo>
                      <a:pt x="0" y="11"/>
                    </a:moveTo>
                    <a:cubicBezTo>
                      <a:pt x="1" y="11"/>
                      <a:pt x="2" y="12"/>
                      <a:pt x="2" y="12"/>
                    </a:cubicBezTo>
                    <a:cubicBezTo>
                      <a:pt x="5" y="9"/>
                      <a:pt x="8" y="5"/>
                      <a:pt x="12" y="1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7" y="3"/>
                      <a:pt x="4" y="6"/>
                      <a:pt x="2" y="9"/>
                    </a:cubicBezTo>
                    <a:cubicBezTo>
                      <a:pt x="1" y="10"/>
                      <a:pt x="1" y="11"/>
                      <a:pt x="0" y="11"/>
                    </a:cubicBezTo>
                    <a:close/>
                  </a:path>
                </a:pathLst>
              </a:custGeom>
              <a:solidFill>
                <a:srgbClr val="010101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58" name="Freeform: Shape 115"/>
              <p:cNvSpPr/>
              <p:nvPr/>
            </p:nvSpPr>
            <p:spPr bwMode="auto">
              <a:xfrm>
                <a:off x="2956714" y="3175745"/>
                <a:ext cx="16553" cy="35865"/>
              </a:xfrm>
              <a:custGeom>
                <a:cxnLst>
                  <a:cxn ang="0">
                    <a:pos x="1" y="6"/>
                  </a:cxn>
                  <a:cxn ang="0">
                    <a:pos x="4" y="10"/>
                  </a:cxn>
                  <a:cxn ang="0">
                    <a:pos x="3" y="10"/>
                  </a:cxn>
                  <a:cxn ang="0">
                    <a:pos x="2" y="7"/>
                  </a:cxn>
                  <a:cxn ang="0">
                    <a:pos x="6" y="1"/>
                  </a:cxn>
                  <a:cxn ang="0">
                    <a:pos x="4" y="0"/>
                  </a:cxn>
                  <a:cxn ang="0">
                    <a:pos x="1" y="6"/>
                  </a:cxn>
                </a:cxnLst>
                <a:rect l="0" t="0" r="r" b="b"/>
                <a:pathLst>
                  <a:path w="6" h="12">
                    <a:moveTo>
                      <a:pt x="1" y="6"/>
                    </a:moveTo>
                    <a:cubicBezTo>
                      <a:pt x="0" y="9"/>
                      <a:pt x="0" y="12"/>
                      <a:pt x="4" y="10"/>
                    </a:cubicBezTo>
                    <a:cubicBezTo>
                      <a:pt x="3" y="10"/>
                      <a:pt x="3" y="10"/>
                      <a:pt x="3" y="10"/>
                    </a:cubicBezTo>
                    <a:cubicBezTo>
                      <a:pt x="3" y="9"/>
                      <a:pt x="2" y="9"/>
                      <a:pt x="2" y="7"/>
                    </a:cubicBezTo>
                    <a:cubicBezTo>
                      <a:pt x="3" y="5"/>
                      <a:pt x="4" y="3"/>
                      <a:pt x="6" y="1"/>
                    </a:cubicBezTo>
                    <a:cubicBezTo>
                      <a:pt x="6" y="1"/>
                      <a:pt x="5" y="0"/>
                      <a:pt x="4" y="0"/>
                    </a:cubicBezTo>
                    <a:cubicBezTo>
                      <a:pt x="3" y="3"/>
                      <a:pt x="1" y="5"/>
                      <a:pt x="1" y="6"/>
                    </a:cubicBezTo>
                    <a:close/>
                  </a:path>
                </a:pathLst>
              </a:custGeom>
              <a:solidFill>
                <a:srgbClr val="010101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</p:grpSp>
        <p:sp>
          <p:nvSpPr>
            <p:cNvPr id="22" name="TextBox 134"/>
            <p:cNvSpPr txBox="1"/>
            <p:nvPr/>
          </p:nvSpPr>
          <p:spPr>
            <a:xfrm rot="19338732">
              <a:off x="737706" y="3280405"/>
              <a:ext cx="719188" cy="184666"/>
            </a:xfrm>
            <a:prstGeom prst="rect">
              <a:avLst/>
            </a:prstGeom>
            <a:noFill/>
          </p:spPr>
          <p:txBody>
            <a:bodyPr wrap="none">
              <a:normAutofit fontScale="70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 b="1">
                  <a:solidFill>
                    <a:schemeClr val="bg1"/>
                  </a:solidFill>
                  <a:cs typeface="+mn-ea"/>
                  <a:sym typeface="+mn-lt"/>
                </a:rPr>
                <a:t>标题文本预设</a:t>
              </a:r>
              <a:endParaRPr lang="zh-CN" altLang="en-US" sz="1000" b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28" name="TextBox 140"/>
            <p:cNvSpPr txBox="1"/>
            <p:nvPr/>
          </p:nvSpPr>
          <p:spPr>
            <a:xfrm>
              <a:off x="1574051" y="1891869"/>
              <a:ext cx="487375" cy="396624"/>
            </a:xfrm>
            <a:prstGeom prst="rect">
              <a:avLst/>
            </a:prstGeom>
            <a:noFill/>
            <a:ln>
              <a:noFill/>
            </a:ln>
          </p:spPr>
          <p:txBody>
            <a:bodyPr wrap="none" anchor="ctr" anchorCtr="1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400" b="1">
                  <a:solidFill>
                    <a:schemeClr val="bg1"/>
                  </a:solidFill>
                  <a:cs typeface="+mn-ea"/>
                  <a:sym typeface="+mn-lt"/>
                </a:rPr>
                <a:t>80%</a:t>
              </a:r>
              <a:endParaRPr lang="en-US" sz="1400" b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grpSp>
          <p:nvGrpSpPr>
            <p:cNvPr id="34" name="Group 4"/>
            <p:cNvGrpSpPr/>
            <p:nvPr/>
          </p:nvGrpSpPr>
          <p:grpSpPr>
            <a:xfrm>
              <a:off x="355624" y="3793245"/>
              <a:ext cx="1332093" cy="765660"/>
              <a:chOff x="474165" y="4998859"/>
              <a:chExt cx="1776124" cy="1020880"/>
            </a:xfrm>
          </p:grpSpPr>
          <p:sp>
            <p:nvSpPr>
              <p:cNvPr id="50" name="TextBox 147"/>
              <p:cNvSpPr txBox="1"/>
              <p:nvPr/>
            </p:nvSpPr>
            <p:spPr bwMode="auto">
              <a:xfrm>
                <a:off x="474165" y="4998859"/>
                <a:ext cx="1776124" cy="510084"/>
              </a:xfrm>
              <a:prstGeom prst="rect">
                <a:avLst/>
              </a:prstGeom>
              <a:noFill/>
            </p:spPr>
            <p:txBody>
              <a:bodyPr wrap="none" lIns="0" tIns="0" rIns="0" bIns="0" anchor="b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atinLnBrk="0"/>
                <a:r>
                  <a:rPr lang="zh-CN" altLang="en-US" sz="1400">
                    <a:solidFill>
                      <a:schemeClr val="accent1">
                        <a:lumMod val="100000"/>
                      </a:schemeClr>
                    </a:solidFill>
                    <a:effectLst/>
                    <a:cs typeface="+mn-ea"/>
                    <a:sym typeface="+mn-lt"/>
                  </a:rPr>
                  <a:t>标题文本预设</a:t>
                </a:r>
                <a:endParaRPr lang="zh-CN" altLang="en-US" sz="1400">
                  <a:solidFill>
                    <a:schemeClr val="accent1">
                      <a:lumMod val="100000"/>
                    </a:schemeClr>
                  </a:solidFill>
                  <a:effectLst/>
                  <a:cs typeface="+mn-ea"/>
                  <a:sym typeface="+mn-lt"/>
                </a:endParaRPr>
              </a:p>
            </p:txBody>
          </p:sp>
          <p:sp>
            <p:nvSpPr>
              <p:cNvPr id="51" name="TextBox 148"/>
              <p:cNvSpPr txBox="1"/>
              <p:nvPr/>
            </p:nvSpPr>
            <p:spPr bwMode="auto">
              <a:xfrm>
                <a:off x="474165" y="5508943"/>
                <a:ext cx="1776124" cy="510796"/>
              </a:xfrm>
              <a:prstGeom prst="rect">
                <a:avLst/>
              </a:prstGeom>
              <a:noFill/>
            </p:spPr>
            <p:txBody>
              <a:bodyPr wrap="square" lIns="90000" tIns="46800" rIns="90000" bIns="46800" anchor="ctr" anchorCtr="1">
                <a:normAutofit fontScale="775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atinLnBrk="0">
                  <a:lnSpc>
                    <a:spcPct val="120000"/>
                  </a:lnSpc>
                </a:pPr>
                <a:r>
                  <a:rPr lang="zh-CN" altLang="en-US" sz="800" b="0"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cs typeface="+mn-ea"/>
                    <a:sym typeface="+mn-lt"/>
                  </a:rPr>
                  <a:t>此部分内容作为文字排版占位显示 </a:t>
                </a:r>
                <a:br>
                  <a:rPr lang="zh-CN" altLang="en-US" sz="800" b="0"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cs typeface="+mn-ea"/>
                    <a:sym typeface="+mn-lt"/>
                  </a:rPr>
                </a:br>
                <a:r>
                  <a:rPr lang="zh-CN" altLang="en-US" sz="800" b="0"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cs typeface="+mn-ea"/>
                    <a:sym typeface="+mn-lt"/>
                  </a:rPr>
                  <a:t>（建议使用主题字体）</a:t>
                </a:r>
                <a:endParaRPr lang="zh-CN" altLang="en-US" sz="800" b="0"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4" name="组合 113"/>
          <p:cNvGrpSpPr/>
          <p:nvPr/>
        </p:nvGrpSpPr>
        <p:grpSpPr>
          <a:xfrm>
            <a:off x="2798498" y="2139004"/>
            <a:ext cx="1938508" cy="2419901"/>
            <a:chOff x="2798498" y="2139004"/>
            <a:chExt cx="1938508" cy="2419901"/>
          </a:xfrm>
        </p:grpSpPr>
        <p:sp>
          <p:nvSpPr>
            <p:cNvPr id="7" name="Freeform: Shape 40"/>
            <p:cNvSpPr/>
            <p:nvPr/>
          </p:nvSpPr>
          <p:spPr bwMode="auto">
            <a:xfrm>
              <a:off x="4162338" y="2710521"/>
              <a:ext cx="433411" cy="281451"/>
            </a:xfrm>
            <a:custGeom>
              <a:cxnLst>
                <a:cxn ang="0">
                  <a:pos x="27" y="64"/>
                </a:cxn>
                <a:cxn ang="0">
                  <a:pos x="121" y="2"/>
                </a:cxn>
                <a:cxn ang="0">
                  <a:pos x="120" y="0"/>
                </a:cxn>
                <a:cxn ang="0">
                  <a:pos x="17" y="71"/>
                </a:cxn>
                <a:cxn ang="0">
                  <a:pos x="0" y="87"/>
                </a:cxn>
                <a:cxn ang="0">
                  <a:pos x="2" y="88"/>
                </a:cxn>
                <a:cxn ang="0">
                  <a:pos x="27" y="64"/>
                </a:cxn>
              </a:cxnLst>
              <a:rect l="0" t="0" r="r" b="b"/>
              <a:pathLst>
                <a:path w="120" h="88">
                  <a:moveTo>
                    <a:pt x="27" y="64"/>
                  </a:moveTo>
                  <a:cubicBezTo>
                    <a:pt x="50" y="44"/>
                    <a:pt x="83" y="31"/>
                    <a:pt x="121" y="2"/>
                  </a:cubicBezTo>
                  <a:cubicBezTo>
                    <a:pt x="120" y="0"/>
                    <a:pt x="120" y="0"/>
                    <a:pt x="120" y="0"/>
                  </a:cubicBezTo>
                  <a:cubicBezTo>
                    <a:pt x="77" y="34"/>
                    <a:pt x="42" y="45"/>
                    <a:pt x="17" y="71"/>
                  </a:cubicBezTo>
                  <a:cubicBezTo>
                    <a:pt x="10" y="77"/>
                    <a:pt x="5" y="82"/>
                    <a:pt x="0" y="87"/>
                  </a:cubicBezTo>
                  <a:cubicBezTo>
                    <a:pt x="2" y="88"/>
                    <a:pt x="2" y="88"/>
                    <a:pt x="2" y="88"/>
                  </a:cubicBezTo>
                  <a:cubicBezTo>
                    <a:pt x="8" y="81"/>
                    <a:pt x="17" y="73"/>
                    <a:pt x="27" y="64"/>
                  </a:cubicBezTo>
                  <a:close/>
                </a:path>
              </a:pathLst>
            </a:custGeom>
            <a:solidFill>
              <a:srgbClr val="010101"/>
            </a:solidFill>
            <a:ln w="9525">
              <a:noFill/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grpSp>
          <p:nvGrpSpPr>
            <p:cNvPr id="8" name="Group 41"/>
            <p:cNvGrpSpPr/>
            <p:nvPr/>
          </p:nvGrpSpPr>
          <p:grpSpPr>
            <a:xfrm>
              <a:off x="4069235" y="2139004"/>
              <a:ext cx="667771" cy="669163"/>
              <a:chOff x="4336121" y="2317754"/>
              <a:chExt cx="573833" cy="642803"/>
            </a:xfrm>
          </p:grpSpPr>
          <p:sp>
            <p:nvSpPr>
              <p:cNvPr id="95" name="Freeform: Shape 42"/>
              <p:cNvSpPr/>
              <p:nvPr/>
            </p:nvSpPr>
            <p:spPr bwMode="auto">
              <a:xfrm>
                <a:off x="4338320" y="2326030"/>
                <a:ext cx="569436" cy="634527"/>
              </a:xfrm>
              <a:custGeom>
                <a:cxnLst>
                  <a:cxn ang="0">
                    <a:pos x="186" y="72"/>
                  </a:cxn>
                  <a:cxn ang="0">
                    <a:pos x="186" y="72"/>
                  </a:cxn>
                  <a:cxn ang="0">
                    <a:pos x="185" y="72"/>
                  </a:cxn>
                  <a:cxn ang="0">
                    <a:pos x="178" y="66"/>
                  </a:cxn>
                  <a:cxn ang="0">
                    <a:pos x="147" y="41"/>
                  </a:cxn>
                  <a:cxn ang="0">
                    <a:pos x="132" y="29"/>
                  </a:cxn>
                  <a:cxn ang="0">
                    <a:pos x="101" y="4"/>
                  </a:cxn>
                  <a:cxn ang="0">
                    <a:pos x="85" y="4"/>
                  </a:cxn>
                  <a:cxn ang="0">
                    <a:pos x="54" y="29"/>
                  </a:cxn>
                  <a:cxn ang="0">
                    <a:pos x="39" y="41"/>
                  </a:cxn>
                  <a:cxn ang="0">
                    <a:pos x="9" y="66"/>
                  </a:cxn>
                  <a:cxn ang="0">
                    <a:pos x="1" y="72"/>
                  </a:cxn>
                  <a:cxn ang="0">
                    <a:pos x="1" y="72"/>
                  </a:cxn>
                  <a:cxn ang="0">
                    <a:pos x="0" y="72"/>
                  </a:cxn>
                  <a:cxn ang="0">
                    <a:pos x="0" y="73"/>
                  </a:cxn>
                  <a:cxn ang="0">
                    <a:pos x="1" y="82"/>
                  </a:cxn>
                  <a:cxn ang="0">
                    <a:pos x="1" y="196"/>
                  </a:cxn>
                  <a:cxn ang="0">
                    <a:pos x="10" y="204"/>
                  </a:cxn>
                  <a:cxn ang="0">
                    <a:pos x="176" y="204"/>
                  </a:cxn>
                  <a:cxn ang="0">
                    <a:pos x="186" y="196"/>
                  </a:cxn>
                  <a:cxn ang="0">
                    <a:pos x="186" y="82"/>
                  </a:cxn>
                  <a:cxn ang="0">
                    <a:pos x="186" y="73"/>
                  </a:cxn>
                  <a:cxn ang="0">
                    <a:pos x="186" y="72"/>
                  </a:cxn>
                  <a:cxn ang="0">
                    <a:pos x="142" y="191"/>
                  </a:cxn>
                  <a:cxn ang="0">
                    <a:pos x="123" y="172"/>
                  </a:cxn>
                  <a:cxn ang="0">
                    <a:pos x="142" y="153"/>
                  </a:cxn>
                  <a:cxn ang="0">
                    <a:pos x="162" y="172"/>
                  </a:cxn>
                  <a:cxn ang="0">
                    <a:pos x="142" y="191"/>
                  </a:cxn>
                </a:cxnLst>
                <a:rect l="0" t="0" r="r" b="b"/>
                <a:pathLst>
                  <a:path w="186" h="205">
                    <a:moveTo>
                      <a:pt x="186" y="72"/>
                    </a:moveTo>
                    <a:cubicBezTo>
                      <a:pt x="186" y="72"/>
                      <a:pt x="186" y="72"/>
                      <a:pt x="186" y="72"/>
                    </a:cubicBezTo>
                    <a:cubicBezTo>
                      <a:pt x="186" y="72"/>
                      <a:pt x="185" y="72"/>
                      <a:pt x="185" y="72"/>
                    </a:cubicBezTo>
                    <a:cubicBezTo>
                      <a:pt x="185" y="72"/>
                      <a:pt x="182" y="69"/>
                      <a:pt x="178" y="66"/>
                    </a:cubicBezTo>
                    <a:cubicBezTo>
                      <a:pt x="147" y="41"/>
                      <a:pt x="147" y="41"/>
                      <a:pt x="147" y="41"/>
                    </a:cubicBezTo>
                    <a:cubicBezTo>
                      <a:pt x="143" y="38"/>
                      <a:pt x="136" y="32"/>
                      <a:pt x="132" y="29"/>
                    </a:cubicBezTo>
                    <a:cubicBezTo>
                      <a:pt x="101" y="4"/>
                      <a:pt x="101" y="4"/>
                      <a:pt x="101" y="4"/>
                    </a:cubicBezTo>
                    <a:cubicBezTo>
                      <a:pt x="97" y="0"/>
                      <a:pt x="90" y="0"/>
                      <a:pt x="85" y="4"/>
                    </a:cubicBezTo>
                    <a:cubicBezTo>
                      <a:pt x="54" y="29"/>
                      <a:pt x="54" y="29"/>
                      <a:pt x="54" y="29"/>
                    </a:cubicBezTo>
                    <a:cubicBezTo>
                      <a:pt x="50" y="32"/>
                      <a:pt x="43" y="38"/>
                      <a:pt x="39" y="41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9"/>
                      <a:pt x="1" y="72"/>
                      <a:pt x="1" y="72"/>
                    </a:cubicBezTo>
                    <a:cubicBezTo>
                      <a:pt x="1" y="72"/>
                      <a:pt x="1" y="72"/>
                      <a:pt x="1" y="72"/>
                    </a:cubicBezTo>
                    <a:cubicBezTo>
                      <a:pt x="1" y="72"/>
                      <a:pt x="1" y="72"/>
                      <a:pt x="0" y="72"/>
                    </a:cubicBezTo>
                    <a:cubicBezTo>
                      <a:pt x="0" y="73"/>
                      <a:pt x="0" y="73"/>
                      <a:pt x="0" y="73"/>
                    </a:cubicBezTo>
                    <a:cubicBezTo>
                      <a:pt x="1" y="73"/>
                      <a:pt x="1" y="77"/>
                      <a:pt x="1" y="82"/>
                    </a:cubicBezTo>
                    <a:cubicBezTo>
                      <a:pt x="1" y="196"/>
                      <a:pt x="1" y="196"/>
                      <a:pt x="1" y="196"/>
                    </a:cubicBezTo>
                    <a:cubicBezTo>
                      <a:pt x="1" y="201"/>
                      <a:pt x="5" y="205"/>
                      <a:pt x="10" y="204"/>
                    </a:cubicBezTo>
                    <a:cubicBezTo>
                      <a:pt x="176" y="204"/>
                      <a:pt x="176" y="204"/>
                      <a:pt x="176" y="204"/>
                    </a:cubicBezTo>
                    <a:cubicBezTo>
                      <a:pt x="181" y="205"/>
                      <a:pt x="186" y="201"/>
                      <a:pt x="186" y="196"/>
                    </a:cubicBezTo>
                    <a:cubicBezTo>
                      <a:pt x="186" y="82"/>
                      <a:pt x="186" y="82"/>
                      <a:pt x="186" y="82"/>
                    </a:cubicBezTo>
                    <a:cubicBezTo>
                      <a:pt x="186" y="77"/>
                      <a:pt x="186" y="73"/>
                      <a:pt x="186" y="73"/>
                    </a:cubicBezTo>
                    <a:cubicBezTo>
                      <a:pt x="186" y="73"/>
                      <a:pt x="186" y="73"/>
                      <a:pt x="186" y="72"/>
                    </a:cubicBezTo>
                    <a:close/>
                    <a:moveTo>
                      <a:pt x="142" y="191"/>
                    </a:moveTo>
                    <a:cubicBezTo>
                      <a:pt x="132" y="191"/>
                      <a:pt x="123" y="183"/>
                      <a:pt x="123" y="172"/>
                    </a:cubicBezTo>
                    <a:cubicBezTo>
                      <a:pt x="123" y="161"/>
                      <a:pt x="132" y="153"/>
                      <a:pt x="142" y="153"/>
                    </a:cubicBezTo>
                    <a:cubicBezTo>
                      <a:pt x="153" y="153"/>
                      <a:pt x="162" y="161"/>
                      <a:pt x="162" y="172"/>
                    </a:cubicBezTo>
                    <a:cubicBezTo>
                      <a:pt x="162" y="183"/>
                      <a:pt x="153" y="191"/>
                      <a:pt x="142" y="191"/>
                    </a:cubicBezTo>
                    <a:close/>
                  </a:path>
                </a:pathLst>
              </a:custGeom>
              <a:solidFill>
                <a:schemeClr val="accent3">
                  <a:lumMod val="5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96" name="Freeform: Shape 43"/>
              <p:cNvSpPr/>
              <p:nvPr/>
            </p:nvSpPr>
            <p:spPr bwMode="auto">
              <a:xfrm>
                <a:off x="4336121" y="2317754"/>
                <a:ext cx="573833" cy="631769"/>
              </a:xfrm>
              <a:custGeom>
                <a:cxnLst>
                  <a:cxn ang="0">
                    <a:pos x="186" y="71"/>
                  </a:cxn>
                  <a:cxn ang="0">
                    <a:pos x="186" y="71"/>
                  </a:cxn>
                  <a:cxn ang="0">
                    <a:pos x="185" y="71"/>
                  </a:cxn>
                  <a:cxn ang="0">
                    <a:pos x="178" y="65"/>
                  </a:cxn>
                  <a:cxn ang="0">
                    <a:pos x="147" y="40"/>
                  </a:cxn>
                  <a:cxn ang="0">
                    <a:pos x="132" y="28"/>
                  </a:cxn>
                  <a:cxn ang="0">
                    <a:pos x="101" y="3"/>
                  </a:cxn>
                  <a:cxn ang="0">
                    <a:pos x="85" y="3"/>
                  </a:cxn>
                  <a:cxn ang="0">
                    <a:pos x="54" y="28"/>
                  </a:cxn>
                  <a:cxn ang="0">
                    <a:pos x="39" y="40"/>
                  </a:cxn>
                  <a:cxn ang="0">
                    <a:pos x="9" y="65"/>
                  </a:cxn>
                  <a:cxn ang="0">
                    <a:pos x="1" y="71"/>
                  </a:cxn>
                  <a:cxn ang="0">
                    <a:pos x="1" y="71"/>
                  </a:cxn>
                  <a:cxn ang="0">
                    <a:pos x="0" y="71"/>
                  </a:cxn>
                  <a:cxn ang="0">
                    <a:pos x="0" y="72"/>
                  </a:cxn>
                  <a:cxn ang="0">
                    <a:pos x="1" y="82"/>
                  </a:cxn>
                  <a:cxn ang="0">
                    <a:pos x="1" y="195"/>
                  </a:cxn>
                  <a:cxn ang="0">
                    <a:pos x="10" y="205"/>
                  </a:cxn>
                  <a:cxn ang="0">
                    <a:pos x="176" y="205"/>
                  </a:cxn>
                  <a:cxn ang="0">
                    <a:pos x="186" y="195"/>
                  </a:cxn>
                  <a:cxn ang="0">
                    <a:pos x="186" y="82"/>
                  </a:cxn>
                  <a:cxn ang="0">
                    <a:pos x="186" y="72"/>
                  </a:cxn>
                  <a:cxn ang="0">
                    <a:pos x="186" y="71"/>
                  </a:cxn>
                  <a:cxn ang="0">
                    <a:pos x="142" y="191"/>
                  </a:cxn>
                  <a:cxn ang="0">
                    <a:pos x="123" y="171"/>
                  </a:cxn>
                  <a:cxn ang="0">
                    <a:pos x="142" y="152"/>
                  </a:cxn>
                  <a:cxn ang="0">
                    <a:pos x="162" y="171"/>
                  </a:cxn>
                  <a:cxn ang="0">
                    <a:pos x="142" y="191"/>
                  </a:cxn>
                </a:cxnLst>
                <a:rect l="0" t="0" r="r" b="b"/>
                <a:pathLst>
                  <a:path w="186" h="205">
                    <a:moveTo>
                      <a:pt x="186" y="71"/>
                    </a:moveTo>
                    <a:cubicBezTo>
                      <a:pt x="186" y="71"/>
                      <a:pt x="186" y="71"/>
                      <a:pt x="186" y="71"/>
                    </a:cubicBezTo>
                    <a:cubicBezTo>
                      <a:pt x="186" y="71"/>
                      <a:pt x="185" y="71"/>
                      <a:pt x="185" y="71"/>
                    </a:cubicBezTo>
                    <a:cubicBezTo>
                      <a:pt x="185" y="71"/>
                      <a:pt x="182" y="68"/>
                      <a:pt x="178" y="65"/>
                    </a:cubicBezTo>
                    <a:cubicBezTo>
                      <a:pt x="147" y="40"/>
                      <a:pt x="147" y="40"/>
                      <a:pt x="147" y="40"/>
                    </a:cubicBezTo>
                    <a:cubicBezTo>
                      <a:pt x="143" y="37"/>
                      <a:pt x="136" y="31"/>
                      <a:pt x="132" y="28"/>
                    </a:cubicBezTo>
                    <a:cubicBezTo>
                      <a:pt x="101" y="3"/>
                      <a:pt x="101" y="3"/>
                      <a:pt x="101" y="3"/>
                    </a:cubicBezTo>
                    <a:cubicBezTo>
                      <a:pt x="97" y="0"/>
                      <a:pt x="90" y="0"/>
                      <a:pt x="85" y="3"/>
                    </a:cubicBezTo>
                    <a:cubicBezTo>
                      <a:pt x="54" y="28"/>
                      <a:pt x="54" y="28"/>
                      <a:pt x="54" y="28"/>
                    </a:cubicBezTo>
                    <a:cubicBezTo>
                      <a:pt x="50" y="31"/>
                      <a:pt x="43" y="37"/>
                      <a:pt x="39" y="40"/>
                    </a:cubicBezTo>
                    <a:cubicBezTo>
                      <a:pt x="9" y="65"/>
                      <a:pt x="9" y="65"/>
                      <a:pt x="9" y="65"/>
                    </a:cubicBezTo>
                    <a:cubicBezTo>
                      <a:pt x="4" y="68"/>
                      <a:pt x="1" y="71"/>
                      <a:pt x="1" y="71"/>
                    </a:cubicBezTo>
                    <a:cubicBezTo>
                      <a:pt x="1" y="71"/>
                      <a:pt x="1" y="71"/>
                      <a:pt x="1" y="71"/>
                    </a:cubicBezTo>
                    <a:cubicBezTo>
                      <a:pt x="1" y="71"/>
                      <a:pt x="1" y="71"/>
                      <a:pt x="0" y="71"/>
                    </a:cubicBezTo>
                    <a:cubicBezTo>
                      <a:pt x="0" y="72"/>
                      <a:pt x="0" y="72"/>
                      <a:pt x="0" y="72"/>
                    </a:cubicBezTo>
                    <a:cubicBezTo>
                      <a:pt x="1" y="72"/>
                      <a:pt x="1" y="76"/>
                      <a:pt x="1" y="82"/>
                    </a:cubicBezTo>
                    <a:cubicBezTo>
                      <a:pt x="1" y="195"/>
                      <a:pt x="1" y="195"/>
                      <a:pt x="1" y="195"/>
                    </a:cubicBezTo>
                    <a:cubicBezTo>
                      <a:pt x="1" y="200"/>
                      <a:pt x="5" y="205"/>
                      <a:pt x="10" y="205"/>
                    </a:cubicBezTo>
                    <a:cubicBezTo>
                      <a:pt x="176" y="205"/>
                      <a:pt x="176" y="205"/>
                      <a:pt x="176" y="205"/>
                    </a:cubicBezTo>
                    <a:cubicBezTo>
                      <a:pt x="181" y="205"/>
                      <a:pt x="186" y="200"/>
                      <a:pt x="186" y="195"/>
                    </a:cubicBezTo>
                    <a:cubicBezTo>
                      <a:pt x="186" y="82"/>
                      <a:pt x="186" y="82"/>
                      <a:pt x="186" y="82"/>
                    </a:cubicBezTo>
                    <a:cubicBezTo>
                      <a:pt x="186" y="76"/>
                      <a:pt x="186" y="72"/>
                      <a:pt x="186" y="72"/>
                    </a:cubicBezTo>
                    <a:cubicBezTo>
                      <a:pt x="186" y="72"/>
                      <a:pt x="186" y="72"/>
                      <a:pt x="186" y="71"/>
                    </a:cubicBezTo>
                    <a:close/>
                    <a:moveTo>
                      <a:pt x="142" y="191"/>
                    </a:moveTo>
                    <a:cubicBezTo>
                      <a:pt x="132" y="191"/>
                      <a:pt x="123" y="182"/>
                      <a:pt x="123" y="171"/>
                    </a:cubicBezTo>
                    <a:cubicBezTo>
                      <a:pt x="123" y="160"/>
                      <a:pt x="132" y="152"/>
                      <a:pt x="142" y="152"/>
                    </a:cubicBezTo>
                    <a:cubicBezTo>
                      <a:pt x="153" y="152"/>
                      <a:pt x="162" y="160"/>
                      <a:pt x="162" y="171"/>
                    </a:cubicBezTo>
                    <a:cubicBezTo>
                      <a:pt x="162" y="182"/>
                      <a:pt x="153" y="191"/>
                      <a:pt x="142" y="191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9" name="Group 44"/>
            <p:cNvGrpSpPr/>
            <p:nvPr/>
          </p:nvGrpSpPr>
          <p:grpSpPr>
            <a:xfrm>
              <a:off x="3186362" y="2716271"/>
              <a:ext cx="1415805" cy="1068367"/>
              <a:chOff x="3577448" y="2872275"/>
              <a:chExt cx="1216638" cy="1026280"/>
            </a:xfrm>
          </p:grpSpPr>
          <p:sp>
            <p:nvSpPr>
              <p:cNvPr id="88" name="Freeform: Shape 45"/>
              <p:cNvSpPr/>
              <p:nvPr/>
            </p:nvSpPr>
            <p:spPr bwMode="auto">
              <a:xfrm>
                <a:off x="4396815" y="3126086"/>
                <a:ext cx="52418" cy="60694"/>
              </a:xfrm>
              <a:custGeom>
                <a:cxnLst>
                  <a:cxn ang="0">
                    <a:pos x="0" y="3"/>
                  </a:cxn>
                  <a:cxn ang="0">
                    <a:pos x="13" y="6"/>
                  </a:cxn>
                  <a:cxn ang="0">
                    <a:pos x="13" y="6"/>
                  </a:cxn>
                  <a:cxn ang="0">
                    <a:pos x="14" y="20"/>
                  </a:cxn>
                  <a:cxn ang="0">
                    <a:pos x="14" y="20"/>
                  </a:cxn>
                  <a:cxn ang="0">
                    <a:pos x="13" y="19"/>
                  </a:cxn>
                  <a:cxn ang="0">
                    <a:pos x="12" y="7"/>
                  </a:cxn>
                  <a:cxn ang="0">
                    <a:pos x="12" y="7"/>
                  </a:cxn>
                  <a:cxn ang="0">
                    <a:pos x="1" y="5"/>
                  </a:cxn>
                  <a:cxn ang="0">
                    <a:pos x="1" y="5"/>
                  </a:cxn>
                  <a:cxn ang="0">
                    <a:pos x="1" y="5"/>
                  </a:cxn>
                  <a:cxn ang="0">
                    <a:pos x="0" y="3"/>
                  </a:cxn>
                </a:cxnLst>
                <a:rect l="0" t="0" r="r" b="b"/>
                <a:pathLst>
                  <a:path w="17" h="20">
                    <a:moveTo>
                      <a:pt x="0" y="3"/>
                    </a:moveTo>
                    <a:cubicBezTo>
                      <a:pt x="4" y="0"/>
                      <a:pt x="10" y="2"/>
                      <a:pt x="13" y="6"/>
                    </a:cubicBezTo>
                    <a:cubicBezTo>
                      <a:pt x="13" y="6"/>
                      <a:pt x="13" y="6"/>
                      <a:pt x="13" y="6"/>
                    </a:cubicBezTo>
                    <a:cubicBezTo>
                      <a:pt x="16" y="9"/>
                      <a:pt x="17" y="14"/>
                      <a:pt x="14" y="20"/>
                    </a:cubicBezTo>
                    <a:cubicBezTo>
                      <a:pt x="14" y="20"/>
                      <a:pt x="14" y="20"/>
                      <a:pt x="14" y="20"/>
                    </a:cubicBezTo>
                    <a:cubicBezTo>
                      <a:pt x="13" y="19"/>
                      <a:pt x="13" y="19"/>
                      <a:pt x="13" y="19"/>
                    </a:cubicBezTo>
                    <a:cubicBezTo>
                      <a:pt x="15" y="13"/>
                      <a:pt x="14" y="9"/>
                      <a:pt x="12" y="7"/>
                    </a:cubicBezTo>
                    <a:cubicBezTo>
                      <a:pt x="12" y="7"/>
                      <a:pt x="12" y="7"/>
                      <a:pt x="12" y="7"/>
                    </a:cubicBezTo>
                    <a:cubicBezTo>
                      <a:pt x="9" y="4"/>
                      <a:pt x="4" y="3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0" y="3"/>
                      <a:pt x="0" y="3"/>
                      <a:pt x="0" y="3"/>
                    </a:cubicBezTo>
                    <a:close/>
                  </a:path>
                </a:pathLst>
              </a:custGeom>
              <a:solidFill>
                <a:srgbClr val="010101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89" name="Freeform: Shape 46"/>
              <p:cNvSpPr/>
              <p:nvPr/>
            </p:nvSpPr>
            <p:spPr bwMode="auto">
              <a:xfrm>
                <a:off x="3577448" y="3043322"/>
                <a:ext cx="957310" cy="855233"/>
              </a:xfrm>
              <a:custGeom>
                <a:cxnLst>
                  <a:cxn ang="0">
                    <a:pos x="226" y="7"/>
                  </a:cxn>
                  <a:cxn ang="0">
                    <a:pos x="11" y="176"/>
                  </a:cxn>
                  <a:cxn ang="0">
                    <a:pos x="7" y="204"/>
                  </a:cxn>
                  <a:cxn ang="0">
                    <a:pos x="57" y="268"/>
                  </a:cxn>
                  <a:cxn ang="0">
                    <a:pos x="85" y="271"/>
                  </a:cxn>
                  <a:cxn ang="0">
                    <a:pos x="301" y="102"/>
                  </a:cxn>
                  <a:cxn ang="0">
                    <a:pos x="304" y="74"/>
                  </a:cxn>
                  <a:cxn ang="0">
                    <a:pos x="254" y="10"/>
                  </a:cxn>
                  <a:cxn ang="0">
                    <a:pos x="226" y="7"/>
                  </a:cxn>
                  <a:cxn ang="0">
                    <a:pos x="268" y="74"/>
                  </a:cxn>
                  <a:cxn ang="0">
                    <a:pos x="243" y="71"/>
                  </a:cxn>
                  <a:cxn ang="0">
                    <a:pos x="246" y="46"/>
                  </a:cxn>
                  <a:cxn ang="0">
                    <a:pos x="271" y="49"/>
                  </a:cxn>
                  <a:cxn ang="0">
                    <a:pos x="268" y="74"/>
                  </a:cxn>
                </a:cxnLst>
                <a:rect l="0" t="0" r="r" b="b"/>
                <a:pathLst>
                  <a:path w="311" h="278">
                    <a:moveTo>
                      <a:pt x="226" y="7"/>
                    </a:moveTo>
                    <a:cubicBezTo>
                      <a:pt x="11" y="176"/>
                      <a:pt x="11" y="176"/>
                      <a:pt x="11" y="176"/>
                    </a:cubicBezTo>
                    <a:cubicBezTo>
                      <a:pt x="2" y="183"/>
                      <a:pt x="0" y="195"/>
                      <a:pt x="7" y="204"/>
                    </a:cubicBezTo>
                    <a:cubicBezTo>
                      <a:pt x="57" y="268"/>
                      <a:pt x="57" y="268"/>
                      <a:pt x="57" y="268"/>
                    </a:cubicBezTo>
                    <a:cubicBezTo>
                      <a:pt x="64" y="277"/>
                      <a:pt x="77" y="278"/>
                      <a:pt x="85" y="271"/>
                    </a:cubicBezTo>
                    <a:cubicBezTo>
                      <a:pt x="301" y="102"/>
                      <a:pt x="301" y="102"/>
                      <a:pt x="301" y="102"/>
                    </a:cubicBezTo>
                    <a:cubicBezTo>
                      <a:pt x="310" y="95"/>
                      <a:pt x="311" y="82"/>
                      <a:pt x="304" y="74"/>
                    </a:cubicBezTo>
                    <a:cubicBezTo>
                      <a:pt x="254" y="10"/>
                      <a:pt x="254" y="10"/>
                      <a:pt x="254" y="10"/>
                    </a:cubicBezTo>
                    <a:cubicBezTo>
                      <a:pt x="248" y="1"/>
                      <a:pt x="235" y="0"/>
                      <a:pt x="226" y="7"/>
                    </a:cubicBezTo>
                    <a:close/>
                    <a:moveTo>
                      <a:pt x="268" y="74"/>
                    </a:moveTo>
                    <a:cubicBezTo>
                      <a:pt x="260" y="80"/>
                      <a:pt x="249" y="79"/>
                      <a:pt x="243" y="71"/>
                    </a:cubicBezTo>
                    <a:cubicBezTo>
                      <a:pt x="236" y="63"/>
                      <a:pt x="238" y="52"/>
                      <a:pt x="246" y="46"/>
                    </a:cubicBezTo>
                    <a:cubicBezTo>
                      <a:pt x="253" y="40"/>
                      <a:pt x="265" y="41"/>
                      <a:pt x="271" y="49"/>
                    </a:cubicBezTo>
                    <a:cubicBezTo>
                      <a:pt x="277" y="56"/>
                      <a:pt x="276" y="68"/>
                      <a:pt x="268" y="74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90" name="Freeform: Shape 47"/>
              <p:cNvSpPr/>
              <p:nvPr/>
            </p:nvSpPr>
            <p:spPr bwMode="auto">
              <a:xfrm>
                <a:off x="4319568" y="3178505"/>
                <a:ext cx="96559" cy="96559"/>
              </a:xfrm>
              <a:custGeom>
                <a:cxnLst>
                  <a:cxn ang="0">
                    <a:pos x="7" y="5"/>
                  </a:cxn>
                  <a:cxn ang="0">
                    <a:pos x="5" y="24"/>
                  </a:cxn>
                  <a:cxn ang="0">
                    <a:pos x="24" y="26"/>
                  </a:cxn>
                  <a:cxn ang="0">
                    <a:pos x="26" y="7"/>
                  </a:cxn>
                  <a:cxn ang="0">
                    <a:pos x="7" y="5"/>
                  </a:cxn>
                  <a:cxn ang="0">
                    <a:pos x="22" y="24"/>
                  </a:cxn>
                  <a:cxn ang="0">
                    <a:pos x="7" y="22"/>
                  </a:cxn>
                  <a:cxn ang="0">
                    <a:pos x="9" y="7"/>
                  </a:cxn>
                  <a:cxn ang="0">
                    <a:pos x="24" y="9"/>
                  </a:cxn>
                  <a:cxn ang="0">
                    <a:pos x="22" y="24"/>
                  </a:cxn>
                </a:cxnLst>
                <a:rect l="0" t="0" r="r" b="b"/>
                <a:pathLst>
                  <a:path w="31" h="31">
                    <a:moveTo>
                      <a:pt x="7" y="5"/>
                    </a:moveTo>
                    <a:cubicBezTo>
                      <a:pt x="1" y="10"/>
                      <a:pt x="0" y="18"/>
                      <a:pt x="5" y="24"/>
                    </a:cubicBezTo>
                    <a:cubicBezTo>
                      <a:pt x="10" y="30"/>
                      <a:pt x="18" y="31"/>
                      <a:pt x="24" y="26"/>
                    </a:cubicBezTo>
                    <a:cubicBezTo>
                      <a:pt x="30" y="22"/>
                      <a:pt x="31" y="13"/>
                      <a:pt x="26" y="7"/>
                    </a:cubicBezTo>
                    <a:cubicBezTo>
                      <a:pt x="22" y="1"/>
                      <a:pt x="13" y="0"/>
                      <a:pt x="7" y="5"/>
                    </a:cubicBezTo>
                    <a:close/>
                    <a:moveTo>
                      <a:pt x="22" y="24"/>
                    </a:moveTo>
                    <a:cubicBezTo>
                      <a:pt x="18" y="28"/>
                      <a:pt x="11" y="27"/>
                      <a:pt x="7" y="22"/>
                    </a:cubicBezTo>
                    <a:cubicBezTo>
                      <a:pt x="4" y="18"/>
                      <a:pt x="5" y="11"/>
                      <a:pt x="9" y="7"/>
                    </a:cubicBezTo>
                    <a:cubicBezTo>
                      <a:pt x="14" y="4"/>
                      <a:pt x="20" y="5"/>
                      <a:pt x="24" y="9"/>
                    </a:cubicBezTo>
                    <a:cubicBezTo>
                      <a:pt x="28" y="14"/>
                      <a:pt x="27" y="20"/>
                      <a:pt x="22" y="24"/>
                    </a:cubicBezTo>
                    <a:close/>
                  </a:path>
                </a:pathLst>
              </a:custGeom>
              <a:solidFill>
                <a:schemeClr val="bg1">
                  <a:lumMod val="5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91" name="Freeform: Shape 48"/>
              <p:cNvSpPr/>
              <p:nvPr/>
            </p:nvSpPr>
            <p:spPr bwMode="auto">
              <a:xfrm>
                <a:off x="4303394" y="3164710"/>
                <a:ext cx="126905" cy="124148"/>
              </a:xfrm>
              <a:custGeom>
                <a:cxnLst>
                  <a:cxn ang="0">
                    <a:pos x="10" y="6"/>
                  </a:cxn>
                  <a:cxn ang="0">
                    <a:pos x="7" y="31"/>
                  </a:cxn>
                  <a:cxn ang="0">
                    <a:pos x="32" y="34"/>
                  </a:cxn>
                  <a:cxn ang="0">
                    <a:pos x="35" y="9"/>
                  </a:cxn>
                  <a:cxn ang="0">
                    <a:pos x="10" y="6"/>
                  </a:cxn>
                  <a:cxn ang="0">
                    <a:pos x="29" y="30"/>
                  </a:cxn>
                  <a:cxn ang="0">
                    <a:pos x="10" y="28"/>
                  </a:cxn>
                  <a:cxn ang="0">
                    <a:pos x="12" y="9"/>
                  </a:cxn>
                  <a:cxn ang="0">
                    <a:pos x="31" y="11"/>
                  </a:cxn>
                  <a:cxn ang="0">
                    <a:pos x="29" y="30"/>
                  </a:cxn>
                </a:cxnLst>
                <a:rect l="0" t="0" r="r" b="b"/>
                <a:pathLst>
                  <a:path w="41" h="40">
                    <a:moveTo>
                      <a:pt x="10" y="6"/>
                    </a:moveTo>
                    <a:cubicBezTo>
                      <a:pt x="2" y="12"/>
                      <a:pt x="0" y="23"/>
                      <a:pt x="7" y="31"/>
                    </a:cubicBezTo>
                    <a:cubicBezTo>
                      <a:pt x="13" y="39"/>
                      <a:pt x="24" y="40"/>
                      <a:pt x="32" y="34"/>
                    </a:cubicBezTo>
                    <a:cubicBezTo>
                      <a:pt x="40" y="28"/>
                      <a:pt x="41" y="16"/>
                      <a:pt x="35" y="9"/>
                    </a:cubicBezTo>
                    <a:cubicBezTo>
                      <a:pt x="29" y="1"/>
                      <a:pt x="17" y="0"/>
                      <a:pt x="10" y="6"/>
                    </a:cubicBezTo>
                    <a:close/>
                    <a:moveTo>
                      <a:pt x="29" y="30"/>
                    </a:moveTo>
                    <a:cubicBezTo>
                      <a:pt x="23" y="35"/>
                      <a:pt x="15" y="34"/>
                      <a:pt x="10" y="28"/>
                    </a:cubicBezTo>
                    <a:cubicBezTo>
                      <a:pt x="5" y="22"/>
                      <a:pt x="6" y="14"/>
                      <a:pt x="12" y="9"/>
                    </a:cubicBezTo>
                    <a:cubicBezTo>
                      <a:pt x="18" y="4"/>
                      <a:pt x="27" y="5"/>
                      <a:pt x="31" y="11"/>
                    </a:cubicBezTo>
                    <a:cubicBezTo>
                      <a:pt x="36" y="17"/>
                      <a:pt x="35" y="26"/>
                      <a:pt x="29" y="30"/>
                    </a:cubicBezTo>
                    <a:close/>
                  </a:path>
                </a:pathLst>
              </a:custGeom>
              <a:solidFill>
                <a:schemeClr val="accent3">
                  <a:lumMod val="5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92" name="Freeform: Shape 49"/>
              <p:cNvSpPr/>
              <p:nvPr/>
            </p:nvSpPr>
            <p:spPr bwMode="auto">
              <a:xfrm>
                <a:off x="4388539" y="2872275"/>
                <a:ext cx="405547" cy="361406"/>
              </a:xfrm>
              <a:custGeom>
                <a:cxnLst>
                  <a:cxn ang="0">
                    <a:pos x="2" y="105"/>
                  </a:cxn>
                  <a:cxn ang="0">
                    <a:pos x="2" y="105"/>
                  </a:cxn>
                  <a:cxn ang="0">
                    <a:pos x="15" y="91"/>
                  </a:cxn>
                  <a:cxn ang="0">
                    <a:pos x="15" y="91"/>
                  </a:cxn>
                  <a:cxn ang="0">
                    <a:pos x="106" y="33"/>
                  </a:cxn>
                  <a:cxn ang="0">
                    <a:pos x="106" y="33"/>
                  </a:cxn>
                  <a:cxn ang="0">
                    <a:pos x="128" y="0"/>
                  </a:cxn>
                  <a:cxn ang="0">
                    <a:pos x="128" y="0"/>
                  </a:cxn>
                  <a:cxn ang="0">
                    <a:pos x="130" y="0"/>
                  </a:cxn>
                  <a:cxn ang="0">
                    <a:pos x="108" y="34"/>
                  </a:cxn>
                  <a:cxn ang="0">
                    <a:pos x="108" y="34"/>
                  </a:cxn>
                  <a:cxn ang="0">
                    <a:pos x="16" y="93"/>
                  </a:cxn>
                  <a:cxn ang="0">
                    <a:pos x="16" y="93"/>
                  </a:cxn>
                  <a:cxn ang="0">
                    <a:pos x="4" y="106"/>
                  </a:cxn>
                  <a:cxn ang="0">
                    <a:pos x="4" y="106"/>
                  </a:cxn>
                  <a:cxn ang="0">
                    <a:pos x="4" y="114"/>
                  </a:cxn>
                  <a:cxn ang="0">
                    <a:pos x="4" y="117"/>
                  </a:cxn>
                  <a:cxn ang="0">
                    <a:pos x="2" y="105"/>
                  </a:cxn>
                </a:cxnLst>
                <a:rect l="0" t="0" r="r" b="b"/>
                <a:pathLst>
                  <a:path w="132" h="117">
                    <a:moveTo>
                      <a:pt x="2" y="105"/>
                    </a:moveTo>
                    <a:cubicBezTo>
                      <a:pt x="2" y="105"/>
                      <a:pt x="2" y="105"/>
                      <a:pt x="2" y="105"/>
                    </a:cubicBezTo>
                    <a:cubicBezTo>
                      <a:pt x="4" y="101"/>
                      <a:pt x="9" y="96"/>
                      <a:pt x="15" y="91"/>
                    </a:cubicBezTo>
                    <a:cubicBezTo>
                      <a:pt x="15" y="91"/>
                      <a:pt x="15" y="91"/>
                      <a:pt x="15" y="91"/>
                    </a:cubicBezTo>
                    <a:cubicBezTo>
                      <a:pt x="38" y="74"/>
                      <a:pt x="80" y="53"/>
                      <a:pt x="106" y="33"/>
                    </a:cubicBezTo>
                    <a:cubicBezTo>
                      <a:pt x="106" y="33"/>
                      <a:pt x="106" y="33"/>
                      <a:pt x="106" y="33"/>
                    </a:cubicBezTo>
                    <a:cubicBezTo>
                      <a:pt x="121" y="22"/>
                      <a:pt x="130" y="10"/>
                      <a:pt x="128" y="0"/>
                    </a:cubicBezTo>
                    <a:cubicBezTo>
                      <a:pt x="128" y="0"/>
                      <a:pt x="128" y="0"/>
                      <a:pt x="128" y="0"/>
                    </a:cubicBezTo>
                    <a:cubicBezTo>
                      <a:pt x="130" y="0"/>
                      <a:pt x="130" y="0"/>
                      <a:pt x="130" y="0"/>
                    </a:cubicBezTo>
                    <a:cubicBezTo>
                      <a:pt x="132" y="12"/>
                      <a:pt x="122" y="23"/>
                      <a:pt x="108" y="34"/>
                    </a:cubicBezTo>
                    <a:cubicBezTo>
                      <a:pt x="108" y="34"/>
                      <a:pt x="108" y="34"/>
                      <a:pt x="108" y="34"/>
                    </a:cubicBezTo>
                    <a:cubicBezTo>
                      <a:pt x="81" y="55"/>
                      <a:pt x="39" y="75"/>
                      <a:pt x="16" y="93"/>
                    </a:cubicBezTo>
                    <a:cubicBezTo>
                      <a:pt x="16" y="93"/>
                      <a:pt x="16" y="93"/>
                      <a:pt x="16" y="93"/>
                    </a:cubicBezTo>
                    <a:cubicBezTo>
                      <a:pt x="10" y="97"/>
                      <a:pt x="6" y="102"/>
                      <a:pt x="4" y="106"/>
                    </a:cubicBezTo>
                    <a:cubicBezTo>
                      <a:pt x="4" y="106"/>
                      <a:pt x="4" y="106"/>
                      <a:pt x="4" y="106"/>
                    </a:cubicBezTo>
                    <a:cubicBezTo>
                      <a:pt x="2" y="110"/>
                      <a:pt x="3" y="111"/>
                      <a:pt x="4" y="114"/>
                    </a:cubicBezTo>
                    <a:cubicBezTo>
                      <a:pt x="4" y="117"/>
                      <a:pt x="4" y="117"/>
                      <a:pt x="4" y="117"/>
                    </a:cubicBezTo>
                    <a:cubicBezTo>
                      <a:pt x="4" y="117"/>
                      <a:pt x="0" y="110"/>
                      <a:pt x="2" y="105"/>
                    </a:cubicBezTo>
                    <a:close/>
                  </a:path>
                </a:pathLst>
              </a:custGeom>
              <a:solidFill>
                <a:srgbClr val="010101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93" name="Freeform: Shape 50"/>
              <p:cNvSpPr/>
              <p:nvPr/>
            </p:nvSpPr>
            <p:spPr bwMode="auto">
              <a:xfrm>
                <a:off x="4385780" y="3134364"/>
                <a:ext cx="35865" cy="38623"/>
              </a:xfrm>
              <a:custGeom>
                <a:cxnLst>
                  <a:cxn ang="0">
                    <a:pos x="0" y="11"/>
                  </a:cxn>
                  <a:cxn ang="0">
                    <a:pos x="2" y="12"/>
                  </a:cxn>
                  <a:cxn ang="0">
                    <a:pos x="12" y="1"/>
                  </a:cxn>
                  <a:cxn ang="0">
                    <a:pos x="10" y="0"/>
                  </a:cxn>
                  <a:cxn ang="0">
                    <a:pos x="2" y="9"/>
                  </a:cxn>
                  <a:cxn ang="0">
                    <a:pos x="0" y="11"/>
                  </a:cxn>
                </a:cxnLst>
                <a:rect l="0" t="0" r="r" b="b"/>
                <a:pathLst>
                  <a:path w="12" h="12">
                    <a:moveTo>
                      <a:pt x="0" y="11"/>
                    </a:moveTo>
                    <a:cubicBezTo>
                      <a:pt x="1" y="11"/>
                      <a:pt x="2" y="11"/>
                      <a:pt x="2" y="12"/>
                    </a:cubicBezTo>
                    <a:cubicBezTo>
                      <a:pt x="5" y="9"/>
                      <a:pt x="8" y="5"/>
                      <a:pt x="12" y="1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7" y="3"/>
                      <a:pt x="4" y="6"/>
                      <a:pt x="2" y="9"/>
                    </a:cubicBezTo>
                    <a:cubicBezTo>
                      <a:pt x="1" y="10"/>
                      <a:pt x="1" y="10"/>
                      <a:pt x="0" y="11"/>
                    </a:cubicBezTo>
                    <a:close/>
                  </a:path>
                </a:pathLst>
              </a:custGeom>
              <a:solidFill>
                <a:srgbClr val="010101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94" name="Freeform: Shape 67"/>
              <p:cNvSpPr/>
              <p:nvPr/>
            </p:nvSpPr>
            <p:spPr bwMode="auto">
              <a:xfrm>
                <a:off x="4371986" y="3170227"/>
                <a:ext cx="19313" cy="35865"/>
              </a:xfrm>
              <a:custGeom>
                <a:cxnLst>
                  <a:cxn ang="0">
                    <a:pos x="1" y="6"/>
                  </a:cxn>
                  <a:cxn ang="0">
                    <a:pos x="4" y="10"/>
                  </a:cxn>
                  <a:cxn ang="0">
                    <a:pos x="3" y="9"/>
                  </a:cxn>
                  <a:cxn ang="0">
                    <a:pos x="2" y="7"/>
                  </a:cxn>
                  <a:cxn ang="0">
                    <a:pos x="6" y="1"/>
                  </a:cxn>
                  <a:cxn ang="0">
                    <a:pos x="4" y="0"/>
                  </a:cxn>
                  <a:cxn ang="0">
                    <a:pos x="1" y="6"/>
                  </a:cxn>
                </a:cxnLst>
                <a:rect l="0" t="0" r="r" b="b"/>
                <a:pathLst>
                  <a:path w="6" h="12">
                    <a:moveTo>
                      <a:pt x="1" y="6"/>
                    </a:moveTo>
                    <a:cubicBezTo>
                      <a:pt x="0" y="9"/>
                      <a:pt x="0" y="12"/>
                      <a:pt x="4" y="10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2" y="9"/>
                      <a:pt x="2" y="7"/>
                    </a:cubicBezTo>
                    <a:cubicBezTo>
                      <a:pt x="3" y="5"/>
                      <a:pt x="4" y="3"/>
                      <a:pt x="6" y="1"/>
                    </a:cubicBezTo>
                    <a:cubicBezTo>
                      <a:pt x="6" y="0"/>
                      <a:pt x="5" y="0"/>
                      <a:pt x="4" y="0"/>
                    </a:cubicBezTo>
                    <a:cubicBezTo>
                      <a:pt x="3" y="2"/>
                      <a:pt x="1" y="4"/>
                      <a:pt x="1" y="6"/>
                    </a:cubicBezTo>
                    <a:close/>
                  </a:path>
                </a:pathLst>
              </a:custGeom>
              <a:solidFill>
                <a:srgbClr val="010101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</p:grpSp>
        <p:sp>
          <p:nvSpPr>
            <p:cNvPr id="24" name="TextBox 136"/>
            <p:cNvSpPr txBox="1"/>
            <p:nvPr/>
          </p:nvSpPr>
          <p:spPr>
            <a:xfrm rot="19338732">
              <a:off x="3337677" y="3280403"/>
              <a:ext cx="715580" cy="184666"/>
            </a:xfrm>
            <a:prstGeom prst="rect">
              <a:avLst/>
            </a:prstGeom>
            <a:noFill/>
          </p:spPr>
          <p:txBody>
            <a:bodyPr wrap="none">
              <a:normAutofit fontScale="70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 b="1">
                  <a:solidFill>
                    <a:schemeClr val="bg1"/>
                  </a:solidFill>
                  <a:cs typeface="+mn-ea"/>
                  <a:sym typeface="+mn-lt"/>
                </a:rPr>
                <a:t>标题文本预设</a:t>
              </a:r>
              <a:endParaRPr lang="zh-CN" altLang="en-US" sz="1000" b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30" name="TextBox 142"/>
            <p:cNvSpPr txBox="1"/>
            <p:nvPr/>
          </p:nvSpPr>
          <p:spPr>
            <a:xfrm>
              <a:off x="4159433" y="2275271"/>
              <a:ext cx="487375" cy="396624"/>
            </a:xfrm>
            <a:prstGeom prst="rect">
              <a:avLst/>
            </a:prstGeom>
            <a:noFill/>
            <a:ln>
              <a:noFill/>
            </a:ln>
          </p:spPr>
          <p:txBody>
            <a:bodyPr wrap="none" anchor="ctr" anchorCtr="1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400" b="1">
                  <a:solidFill>
                    <a:schemeClr val="bg1"/>
                  </a:solidFill>
                  <a:cs typeface="+mn-ea"/>
                  <a:sym typeface="+mn-lt"/>
                </a:rPr>
                <a:t>15%</a:t>
              </a:r>
              <a:endParaRPr lang="en-US" sz="1400" b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grpSp>
          <p:nvGrpSpPr>
            <p:cNvPr id="35" name="Group 149"/>
            <p:cNvGrpSpPr/>
            <p:nvPr/>
          </p:nvGrpSpPr>
          <p:grpSpPr>
            <a:xfrm>
              <a:off x="2798498" y="3793245"/>
              <a:ext cx="1332093" cy="765660"/>
              <a:chOff x="474165" y="4998859"/>
              <a:chExt cx="1776124" cy="1020880"/>
            </a:xfrm>
          </p:grpSpPr>
          <p:sp>
            <p:nvSpPr>
              <p:cNvPr id="48" name="TextBox 150"/>
              <p:cNvSpPr txBox="1"/>
              <p:nvPr/>
            </p:nvSpPr>
            <p:spPr bwMode="auto">
              <a:xfrm>
                <a:off x="474165" y="4998859"/>
                <a:ext cx="1776124" cy="510084"/>
              </a:xfrm>
              <a:prstGeom prst="rect">
                <a:avLst/>
              </a:prstGeom>
              <a:noFill/>
            </p:spPr>
            <p:txBody>
              <a:bodyPr wrap="none" lIns="0" tIns="0" rIns="0" bIns="0" anchor="b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atinLnBrk="0"/>
                <a:r>
                  <a:rPr lang="zh-CN" altLang="en-US" sz="1400">
                    <a:solidFill>
                      <a:schemeClr val="accent3">
                        <a:lumMod val="100000"/>
                      </a:schemeClr>
                    </a:solidFill>
                    <a:effectLst/>
                    <a:cs typeface="+mn-ea"/>
                    <a:sym typeface="+mn-lt"/>
                  </a:rPr>
                  <a:t>标题文本预设</a:t>
                </a:r>
                <a:endParaRPr lang="zh-CN" altLang="en-US" sz="1400">
                  <a:solidFill>
                    <a:schemeClr val="accent3">
                      <a:lumMod val="100000"/>
                    </a:schemeClr>
                  </a:solidFill>
                  <a:effectLst/>
                  <a:cs typeface="+mn-ea"/>
                  <a:sym typeface="+mn-lt"/>
                </a:endParaRPr>
              </a:p>
            </p:txBody>
          </p:sp>
          <p:sp>
            <p:nvSpPr>
              <p:cNvPr id="49" name="TextBox 151"/>
              <p:cNvSpPr txBox="1"/>
              <p:nvPr/>
            </p:nvSpPr>
            <p:spPr bwMode="auto">
              <a:xfrm>
                <a:off x="474165" y="5508943"/>
                <a:ext cx="1776124" cy="510796"/>
              </a:xfrm>
              <a:prstGeom prst="rect">
                <a:avLst/>
              </a:prstGeom>
              <a:noFill/>
            </p:spPr>
            <p:txBody>
              <a:bodyPr wrap="square" lIns="90000" tIns="46800" rIns="90000" bIns="46800" anchor="ctr" anchorCtr="1">
                <a:normAutofit fontScale="775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atinLnBrk="0">
                  <a:lnSpc>
                    <a:spcPct val="120000"/>
                  </a:lnSpc>
                </a:pPr>
                <a:r>
                  <a:rPr lang="zh-CN" altLang="en-US" sz="800" b="0"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cs typeface="+mn-ea"/>
                    <a:sym typeface="+mn-lt"/>
                  </a:rPr>
                  <a:t>此部分内容作为文字排版占位显示 </a:t>
                </a:r>
                <a:br>
                  <a:rPr lang="zh-CN" altLang="en-US" sz="800" b="0"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cs typeface="+mn-ea"/>
                    <a:sym typeface="+mn-lt"/>
                  </a:rPr>
                </a:br>
                <a:r>
                  <a:rPr lang="zh-CN" altLang="en-US" sz="800" b="0"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cs typeface="+mn-ea"/>
                    <a:sym typeface="+mn-lt"/>
                  </a:rPr>
                  <a:t>（建议使用主题字体）</a:t>
                </a:r>
                <a:endParaRPr lang="zh-CN" altLang="en-US" sz="800" b="0"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7" name="组合 116"/>
          <p:cNvGrpSpPr/>
          <p:nvPr/>
        </p:nvGrpSpPr>
        <p:grpSpPr>
          <a:xfrm>
            <a:off x="5337036" y="1475584"/>
            <a:ext cx="1970907" cy="3083321"/>
            <a:chOff x="5337036" y="1475584"/>
            <a:chExt cx="1970907" cy="3083321"/>
          </a:xfrm>
        </p:grpSpPr>
        <p:sp>
          <p:nvSpPr>
            <p:cNvPr id="13" name="Freeform: Shape 80"/>
            <p:cNvSpPr/>
            <p:nvPr/>
          </p:nvSpPr>
          <p:spPr bwMode="auto">
            <a:xfrm>
              <a:off x="6733274" y="2704777"/>
              <a:ext cx="433411" cy="281451"/>
            </a:xfrm>
            <a:custGeom>
              <a:cxnLst>
                <a:cxn ang="0">
                  <a:pos x="27" y="64"/>
                </a:cxn>
                <a:cxn ang="0">
                  <a:pos x="121" y="2"/>
                </a:cxn>
                <a:cxn ang="0">
                  <a:pos x="120" y="0"/>
                </a:cxn>
                <a:cxn ang="0">
                  <a:pos x="17" y="71"/>
                </a:cxn>
                <a:cxn ang="0">
                  <a:pos x="0" y="87"/>
                </a:cxn>
                <a:cxn ang="0">
                  <a:pos x="1" y="88"/>
                </a:cxn>
                <a:cxn ang="0">
                  <a:pos x="27" y="64"/>
                </a:cxn>
              </a:cxnLst>
              <a:rect l="0" t="0" r="r" b="b"/>
              <a:pathLst>
                <a:path w="120" h="88">
                  <a:moveTo>
                    <a:pt x="27" y="64"/>
                  </a:moveTo>
                  <a:cubicBezTo>
                    <a:pt x="50" y="44"/>
                    <a:pt x="83" y="31"/>
                    <a:pt x="121" y="2"/>
                  </a:cubicBezTo>
                  <a:cubicBezTo>
                    <a:pt x="120" y="0"/>
                    <a:pt x="120" y="0"/>
                    <a:pt x="120" y="0"/>
                  </a:cubicBezTo>
                  <a:cubicBezTo>
                    <a:pt x="76" y="34"/>
                    <a:pt x="41" y="45"/>
                    <a:pt x="17" y="71"/>
                  </a:cubicBezTo>
                  <a:cubicBezTo>
                    <a:pt x="10" y="77"/>
                    <a:pt x="5" y="82"/>
                    <a:pt x="0" y="87"/>
                  </a:cubicBezTo>
                  <a:cubicBezTo>
                    <a:pt x="1" y="88"/>
                    <a:pt x="1" y="88"/>
                    <a:pt x="1" y="88"/>
                  </a:cubicBezTo>
                  <a:cubicBezTo>
                    <a:pt x="8" y="82"/>
                    <a:pt x="17" y="73"/>
                    <a:pt x="27" y="64"/>
                  </a:cubicBezTo>
                  <a:close/>
                </a:path>
              </a:pathLst>
            </a:custGeom>
            <a:solidFill>
              <a:srgbClr val="010101"/>
            </a:solidFill>
            <a:ln w="9525">
              <a:noFill/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grpSp>
          <p:nvGrpSpPr>
            <p:cNvPr id="14" name="Group 81"/>
            <p:cNvGrpSpPr/>
            <p:nvPr/>
          </p:nvGrpSpPr>
          <p:grpSpPr>
            <a:xfrm>
              <a:off x="6643382" y="1475584"/>
              <a:ext cx="664561" cy="1332583"/>
              <a:chOff x="5704493" y="1680467"/>
              <a:chExt cx="571075" cy="1280091"/>
            </a:xfrm>
          </p:grpSpPr>
          <p:sp>
            <p:nvSpPr>
              <p:cNvPr id="77" name="Freeform: Shape 82"/>
              <p:cNvSpPr/>
              <p:nvPr/>
            </p:nvSpPr>
            <p:spPr bwMode="auto">
              <a:xfrm>
                <a:off x="5707849" y="1691503"/>
                <a:ext cx="564364" cy="1269055"/>
              </a:xfrm>
              <a:custGeom>
                <a:cxnLst>
                  <a:cxn ang="0">
                    <a:pos x="186" y="72"/>
                  </a:cxn>
                  <a:cxn ang="0">
                    <a:pos x="185" y="71"/>
                  </a:cxn>
                  <a:cxn ang="0">
                    <a:pos x="185" y="71"/>
                  </a:cxn>
                  <a:cxn ang="0">
                    <a:pos x="177" y="65"/>
                  </a:cxn>
                  <a:cxn ang="0">
                    <a:pos x="147" y="41"/>
                  </a:cxn>
                  <a:cxn ang="0">
                    <a:pos x="132" y="28"/>
                  </a:cxn>
                  <a:cxn ang="0">
                    <a:pos x="101" y="3"/>
                  </a:cxn>
                  <a:cxn ang="0">
                    <a:pos x="85" y="3"/>
                  </a:cxn>
                  <a:cxn ang="0">
                    <a:pos x="54" y="28"/>
                  </a:cxn>
                  <a:cxn ang="0">
                    <a:pos x="39" y="41"/>
                  </a:cxn>
                  <a:cxn ang="0">
                    <a:pos x="9" y="65"/>
                  </a:cxn>
                  <a:cxn ang="0">
                    <a:pos x="1" y="71"/>
                  </a:cxn>
                  <a:cxn ang="0">
                    <a:pos x="1" y="71"/>
                  </a:cxn>
                  <a:cxn ang="0">
                    <a:pos x="0" y="72"/>
                  </a:cxn>
                  <a:cxn ang="0">
                    <a:pos x="0" y="72"/>
                  </a:cxn>
                  <a:cxn ang="0">
                    <a:pos x="1" y="82"/>
                  </a:cxn>
                  <a:cxn ang="0">
                    <a:pos x="1" y="402"/>
                  </a:cxn>
                  <a:cxn ang="0">
                    <a:pos x="10" y="410"/>
                  </a:cxn>
                  <a:cxn ang="0">
                    <a:pos x="176" y="410"/>
                  </a:cxn>
                  <a:cxn ang="0">
                    <a:pos x="185" y="402"/>
                  </a:cxn>
                  <a:cxn ang="0">
                    <a:pos x="185" y="82"/>
                  </a:cxn>
                  <a:cxn ang="0">
                    <a:pos x="186" y="72"/>
                  </a:cxn>
                  <a:cxn ang="0">
                    <a:pos x="186" y="72"/>
                  </a:cxn>
                  <a:cxn ang="0">
                    <a:pos x="142" y="397"/>
                  </a:cxn>
                  <a:cxn ang="0">
                    <a:pos x="123" y="378"/>
                  </a:cxn>
                  <a:cxn ang="0">
                    <a:pos x="142" y="359"/>
                  </a:cxn>
                  <a:cxn ang="0">
                    <a:pos x="162" y="378"/>
                  </a:cxn>
                  <a:cxn ang="0">
                    <a:pos x="142" y="397"/>
                  </a:cxn>
                </a:cxnLst>
                <a:rect l="0" t="0" r="r" b="b"/>
                <a:pathLst>
                  <a:path w="186" h="411">
                    <a:moveTo>
                      <a:pt x="186" y="72"/>
                    </a:moveTo>
                    <a:cubicBezTo>
                      <a:pt x="186" y="72"/>
                      <a:pt x="185" y="72"/>
                      <a:pt x="185" y="71"/>
                    </a:cubicBezTo>
                    <a:cubicBezTo>
                      <a:pt x="185" y="71"/>
                      <a:pt x="185" y="71"/>
                      <a:pt x="185" y="71"/>
                    </a:cubicBezTo>
                    <a:cubicBezTo>
                      <a:pt x="185" y="71"/>
                      <a:pt x="182" y="69"/>
                      <a:pt x="177" y="65"/>
                    </a:cubicBezTo>
                    <a:cubicBezTo>
                      <a:pt x="147" y="41"/>
                      <a:pt x="147" y="41"/>
                      <a:pt x="147" y="41"/>
                    </a:cubicBezTo>
                    <a:cubicBezTo>
                      <a:pt x="143" y="37"/>
                      <a:pt x="136" y="32"/>
                      <a:pt x="132" y="28"/>
                    </a:cubicBezTo>
                    <a:cubicBezTo>
                      <a:pt x="101" y="3"/>
                      <a:pt x="101" y="3"/>
                      <a:pt x="101" y="3"/>
                    </a:cubicBezTo>
                    <a:cubicBezTo>
                      <a:pt x="96" y="0"/>
                      <a:pt x="90" y="0"/>
                      <a:pt x="85" y="3"/>
                    </a:cubicBezTo>
                    <a:cubicBezTo>
                      <a:pt x="54" y="28"/>
                      <a:pt x="54" y="28"/>
                      <a:pt x="54" y="28"/>
                    </a:cubicBezTo>
                    <a:cubicBezTo>
                      <a:pt x="50" y="32"/>
                      <a:pt x="43" y="37"/>
                      <a:pt x="39" y="41"/>
                    </a:cubicBezTo>
                    <a:cubicBezTo>
                      <a:pt x="9" y="65"/>
                      <a:pt x="9" y="65"/>
                      <a:pt x="9" y="65"/>
                    </a:cubicBezTo>
                    <a:cubicBezTo>
                      <a:pt x="4" y="69"/>
                      <a:pt x="1" y="71"/>
                      <a:pt x="1" y="71"/>
                    </a:cubicBezTo>
                    <a:cubicBezTo>
                      <a:pt x="1" y="71"/>
                      <a:pt x="1" y="71"/>
                      <a:pt x="1" y="71"/>
                    </a:cubicBezTo>
                    <a:cubicBezTo>
                      <a:pt x="1" y="72"/>
                      <a:pt x="0" y="72"/>
                      <a:pt x="0" y="72"/>
                    </a:cubicBezTo>
                    <a:cubicBezTo>
                      <a:pt x="0" y="72"/>
                      <a:pt x="0" y="72"/>
                      <a:pt x="0" y="72"/>
                    </a:cubicBezTo>
                    <a:cubicBezTo>
                      <a:pt x="0" y="72"/>
                      <a:pt x="1" y="76"/>
                      <a:pt x="1" y="82"/>
                    </a:cubicBezTo>
                    <a:cubicBezTo>
                      <a:pt x="1" y="402"/>
                      <a:pt x="1" y="402"/>
                      <a:pt x="1" y="402"/>
                    </a:cubicBezTo>
                    <a:cubicBezTo>
                      <a:pt x="1" y="407"/>
                      <a:pt x="5" y="411"/>
                      <a:pt x="10" y="410"/>
                    </a:cubicBezTo>
                    <a:cubicBezTo>
                      <a:pt x="176" y="410"/>
                      <a:pt x="176" y="410"/>
                      <a:pt x="176" y="410"/>
                    </a:cubicBezTo>
                    <a:cubicBezTo>
                      <a:pt x="181" y="411"/>
                      <a:pt x="185" y="407"/>
                      <a:pt x="185" y="402"/>
                    </a:cubicBezTo>
                    <a:cubicBezTo>
                      <a:pt x="185" y="82"/>
                      <a:pt x="185" y="82"/>
                      <a:pt x="185" y="82"/>
                    </a:cubicBezTo>
                    <a:cubicBezTo>
                      <a:pt x="185" y="76"/>
                      <a:pt x="186" y="72"/>
                      <a:pt x="186" y="72"/>
                    </a:cubicBezTo>
                    <a:cubicBezTo>
                      <a:pt x="186" y="72"/>
                      <a:pt x="186" y="72"/>
                      <a:pt x="186" y="72"/>
                    </a:cubicBezTo>
                    <a:close/>
                    <a:moveTo>
                      <a:pt x="142" y="397"/>
                    </a:moveTo>
                    <a:cubicBezTo>
                      <a:pt x="132" y="397"/>
                      <a:pt x="123" y="389"/>
                      <a:pt x="123" y="378"/>
                    </a:cubicBezTo>
                    <a:cubicBezTo>
                      <a:pt x="123" y="367"/>
                      <a:pt x="132" y="359"/>
                      <a:pt x="142" y="359"/>
                    </a:cubicBezTo>
                    <a:cubicBezTo>
                      <a:pt x="153" y="359"/>
                      <a:pt x="162" y="367"/>
                      <a:pt x="162" y="378"/>
                    </a:cubicBezTo>
                    <a:cubicBezTo>
                      <a:pt x="162" y="389"/>
                      <a:pt x="153" y="397"/>
                      <a:pt x="142" y="397"/>
                    </a:cubicBezTo>
                    <a:close/>
                  </a:path>
                </a:pathLst>
              </a:custGeom>
              <a:solidFill>
                <a:schemeClr val="accent5">
                  <a:lumMod val="5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78" name="Freeform: Shape 83"/>
              <p:cNvSpPr/>
              <p:nvPr/>
            </p:nvSpPr>
            <p:spPr bwMode="auto">
              <a:xfrm>
                <a:off x="5704493" y="1680467"/>
                <a:ext cx="571075" cy="1269055"/>
              </a:xfrm>
              <a:custGeom>
                <a:cxnLst>
                  <a:cxn ang="0">
                    <a:pos x="186" y="72"/>
                  </a:cxn>
                  <a:cxn ang="0">
                    <a:pos x="185" y="72"/>
                  </a:cxn>
                  <a:cxn ang="0">
                    <a:pos x="185" y="71"/>
                  </a:cxn>
                  <a:cxn ang="0">
                    <a:pos x="177" y="65"/>
                  </a:cxn>
                  <a:cxn ang="0">
                    <a:pos x="147" y="41"/>
                  </a:cxn>
                  <a:cxn ang="0">
                    <a:pos x="132" y="29"/>
                  </a:cxn>
                  <a:cxn ang="0">
                    <a:pos x="101" y="3"/>
                  </a:cxn>
                  <a:cxn ang="0">
                    <a:pos x="85" y="3"/>
                  </a:cxn>
                  <a:cxn ang="0">
                    <a:pos x="54" y="29"/>
                  </a:cxn>
                  <a:cxn ang="0">
                    <a:pos x="39" y="41"/>
                  </a:cxn>
                  <a:cxn ang="0">
                    <a:pos x="9" y="65"/>
                  </a:cxn>
                  <a:cxn ang="0">
                    <a:pos x="1" y="71"/>
                  </a:cxn>
                  <a:cxn ang="0">
                    <a:pos x="1" y="72"/>
                  </a:cxn>
                  <a:cxn ang="0">
                    <a:pos x="0" y="72"/>
                  </a:cxn>
                  <a:cxn ang="0">
                    <a:pos x="0" y="72"/>
                  </a:cxn>
                  <a:cxn ang="0">
                    <a:pos x="1" y="82"/>
                  </a:cxn>
                  <a:cxn ang="0">
                    <a:pos x="1" y="402"/>
                  </a:cxn>
                  <a:cxn ang="0">
                    <a:pos x="10" y="412"/>
                  </a:cxn>
                  <a:cxn ang="0">
                    <a:pos x="176" y="412"/>
                  </a:cxn>
                  <a:cxn ang="0">
                    <a:pos x="185" y="402"/>
                  </a:cxn>
                  <a:cxn ang="0">
                    <a:pos x="185" y="82"/>
                  </a:cxn>
                  <a:cxn ang="0">
                    <a:pos x="186" y="72"/>
                  </a:cxn>
                  <a:cxn ang="0">
                    <a:pos x="186" y="72"/>
                  </a:cxn>
                  <a:cxn ang="0">
                    <a:pos x="142" y="398"/>
                  </a:cxn>
                  <a:cxn ang="0">
                    <a:pos x="123" y="378"/>
                  </a:cxn>
                  <a:cxn ang="0">
                    <a:pos x="142" y="359"/>
                  </a:cxn>
                  <a:cxn ang="0">
                    <a:pos x="162" y="378"/>
                  </a:cxn>
                  <a:cxn ang="0">
                    <a:pos x="142" y="398"/>
                  </a:cxn>
                </a:cxnLst>
                <a:rect l="0" t="0" r="r" b="b"/>
                <a:pathLst>
                  <a:path w="186" h="412">
                    <a:moveTo>
                      <a:pt x="186" y="72"/>
                    </a:moveTo>
                    <a:cubicBezTo>
                      <a:pt x="186" y="72"/>
                      <a:pt x="185" y="72"/>
                      <a:pt x="185" y="72"/>
                    </a:cubicBezTo>
                    <a:cubicBezTo>
                      <a:pt x="185" y="71"/>
                      <a:pt x="185" y="71"/>
                      <a:pt x="185" y="71"/>
                    </a:cubicBezTo>
                    <a:cubicBezTo>
                      <a:pt x="185" y="71"/>
                      <a:pt x="182" y="69"/>
                      <a:pt x="177" y="65"/>
                    </a:cubicBezTo>
                    <a:cubicBezTo>
                      <a:pt x="147" y="41"/>
                      <a:pt x="147" y="41"/>
                      <a:pt x="147" y="41"/>
                    </a:cubicBezTo>
                    <a:cubicBezTo>
                      <a:pt x="143" y="37"/>
                      <a:pt x="136" y="32"/>
                      <a:pt x="132" y="29"/>
                    </a:cubicBezTo>
                    <a:cubicBezTo>
                      <a:pt x="101" y="3"/>
                      <a:pt x="101" y="3"/>
                      <a:pt x="101" y="3"/>
                    </a:cubicBezTo>
                    <a:cubicBezTo>
                      <a:pt x="96" y="0"/>
                      <a:pt x="90" y="0"/>
                      <a:pt x="85" y="3"/>
                    </a:cubicBezTo>
                    <a:cubicBezTo>
                      <a:pt x="54" y="29"/>
                      <a:pt x="54" y="29"/>
                      <a:pt x="54" y="29"/>
                    </a:cubicBezTo>
                    <a:cubicBezTo>
                      <a:pt x="50" y="32"/>
                      <a:pt x="43" y="37"/>
                      <a:pt x="39" y="41"/>
                    </a:cubicBezTo>
                    <a:cubicBezTo>
                      <a:pt x="9" y="65"/>
                      <a:pt x="9" y="65"/>
                      <a:pt x="9" y="65"/>
                    </a:cubicBezTo>
                    <a:cubicBezTo>
                      <a:pt x="4" y="69"/>
                      <a:pt x="1" y="71"/>
                      <a:pt x="1" y="71"/>
                    </a:cubicBezTo>
                    <a:cubicBezTo>
                      <a:pt x="1" y="71"/>
                      <a:pt x="1" y="71"/>
                      <a:pt x="1" y="72"/>
                    </a:cubicBezTo>
                    <a:cubicBezTo>
                      <a:pt x="1" y="72"/>
                      <a:pt x="0" y="72"/>
                      <a:pt x="0" y="72"/>
                    </a:cubicBezTo>
                    <a:cubicBezTo>
                      <a:pt x="0" y="72"/>
                      <a:pt x="0" y="72"/>
                      <a:pt x="0" y="72"/>
                    </a:cubicBezTo>
                    <a:cubicBezTo>
                      <a:pt x="0" y="72"/>
                      <a:pt x="1" y="77"/>
                      <a:pt x="1" y="82"/>
                    </a:cubicBezTo>
                    <a:cubicBezTo>
                      <a:pt x="1" y="402"/>
                      <a:pt x="1" y="402"/>
                      <a:pt x="1" y="402"/>
                    </a:cubicBezTo>
                    <a:cubicBezTo>
                      <a:pt x="1" y="407"/>
                      <a:pt x="5" y="412"/>
                      <a:pt x="10" y="412"/>
                    </a:cubicBezTo>
                    <a:cubicBezTo>
                      <a:pt x="176" y="412"/>
                      <a:pt x="176" y="412"/>
                      <a:pt x="176" y="412"/>
                    </a:cubicBezTo>
                    <a:cubicBezTo>
                      <a:pt x="181" y="412"/>
                      <a:pt x="185" y="407"/>
                      <a:pt x="185" y="402"/>
                    </a:cubicBezTo>
                    <a:cubicBezTo>
                      <a:pt x="185" y="82"/>
                      <a:pt x="185" y="82"/>
                      <a:pt x="185" y="82"/>
                    </a:cubicBezTo>
                    <a:cubicBezTo>
                      <a:pt x="185" y="77"/>
                      <a:pt x="186" y="72"/>
                      <a:pt x="186" y="72"/>
                    </a:cubicBezTo>
                    <a:cubicBezTo>
                      <a:pt x="186" y="72"/>
                      <a:pt x="186" y="72"/>
                      <a:pt x="186" y="72"/>
                    </a:cubicBezTo>
                    <a:close/>
                    <a:moveTo>
                      <a:pt x="142" y="398"/>
                    </a:moveTo>
                    <a:cubicBezTo>
                      <a:pt x="132" y="398"/>
                      <a:pt x="123" y="389"/>
                      <a:pt x="123" y="378"/>
                    </a:cubicBezTo>
                    <a:cubicBezTo>
                      <a:pt x="123" y="367"/>
                      <a:pt x="132" y="359"/>
                      <a:pt x="142" y="359"/>
                    </a:cubicBezTo>
                    <a:cubicBezTo>
                      <a:pt x="153" y="359"/>
                      <a:pt x="162" y="367"/>
                      <a:pt x="162" y="378"/>
                    </a:cubicBezTo>
                    <a:cubicBezTo>
                      <a:pt x="162" y="389"/>
                      <a:pt x="153" y="398"/>
                      <a:pt x="142" y="398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84"/>
            <p:cNvGrpSpPr/>
            <p:nvPr/>
          </p:nvGrpSpPr>
          <p:grpSpPr>
            <a:xfrm>
              <a:off x="5757299" y="2710527"/>
              <a:ext cx="1415806" cy="1068367"/>
              <a:chOff x="4943060" y="2866758"/>
              <a:chExt cx="1216639" cy="1026280"/>
            </a:xfrm>
          </p:grpSpPr>
          <p:sp>
            <p:nvSpPr>
              <p:cNvPr id="70" name="Freeform: Shape 85"/>
              <p:cNvSpPr/>
              <p:nvPr/>
            </p:nvSpPr>
            <p:spPr bwMode="auto">
              <a:xfrm>
                <a:off x="5762429" y="3120569"/>
                <a:ext cx="52418" cy="60694"/>
              </a:xfrm>
              <a:custGeom>
                <a:cxnLst>
                  <a:cxn ang="0">
                    <a:pos x="0" y="3"/>
                  </a:cxn>
                  <a:cxn ang="0">
                    <a:pos x="13" y="6"/>
                  </a:cxn>
                  <a:cxn ang="0">
                    <a:pos x="13" y="6"/>
                  </a:cxn>
                  <a:cxn ang="0">
                    <a:pos x="14" y="20"/>
                  </a:cxn>
                  <a:cxn ang="0">
                    <a:pos x="14" y="20"/>
                  </a:cxn>
                  <a:cxn ang="0">
                    <a:pos x="12" y="19"/>
                  </a:cxn>
                  <a:cxn ang="0">
                    <a:pos x="12" y="7"/>
                  </a:cxn>
                  <a:cxn ang="0">
                    <a:pos x="12" y="7"/>
                  </a:cxn>
                  <a:cxn ang="0">
                    <a:pos x="1" y="5"/>
                  </a:cxn>
                  <a:cxn ang="0">
                    <a:pos x="1" y="5"/>
                  </a:cxn>
                  <a:cxn ang="0">
                    <a:pos x="1" y="5"/>
                  </a:cxn>
                  <a:cxn ang="0">
                    <a:pos x="0" y="3"/>
                  </a:cxn>
                </a:cxnLst>
                <a:rect l="0" t="0" r="r" b="b"/>
                <a:pathLst>
                  <a:path w="17" h="20">
                    <a:moveTo>
                      <a:pt x="0" y="3"/>
                    </a:moveTo>
                    <a:cubicBezTo>
                      <a:pt x="4" y="0"/>
                      <a:pt x="10" y="2"/>
                      <a:pt x="13" y="6"/>
                    </a:cubicBezTo>
                    <a:cubicBezTo>
                      <a:pt x="13" y="6"/>
                      <a:pt x="13" y="6"/>
                      <a:pt x="13" y="6"/>
                    </a:cubicBezTo>
                    <a:cubicBezTo>
                      <a:pt x="16" y="9"/>
                      <a:pt x="17" y="14"/>
                      <a:pt x="14" y="20"/>
                    </a:cubicBezTo>
                    <a:cubicBezTo>
                      <a:pt x="14" y="20"/>
                      <a:pt x="14" y="20"/>
                      <a:pt x="14" y="20"/>
                    </a:cubicBezTo>
                    <a:cubicBezTo>
                      <a:pt x="12" y="19"/>
                      <a:pt x="12" y="19"/>
                      <a:pt x="12" y="19"/>
                    </a:cubicBezTo>
                    <a:cubicBezTo>
                      <a:pt x="15" y="13"/>
                      <a:pt x="14" y="10"/>
                      <a:pt x="12" y="7"/>
                    </a:cubicBezTo>
                    <a:cubicBezTo>
                      <a:pt x="12" y="7"/>
                      <a:pt x="12" y="7"/>
                      <a:pt x="12" y="7"/>
                    </a:cubicBezTo>
                    <a:cubicBezTo>
                      <a:pt x="9" y="4"/>
                      <a:pt x="4" y="3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0" y="3"/>
                      <a:pt x="0" y="3"/>
                      <a:pt x="0" y="3"/>
                    </a:cubicBezTo>
                    <a:close/>
                  </a:path>
                </a:pathLst>
              </a:custGeom>
              <a:solidFill>
                <a:srgbClr val="010101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71" name="Freeform: Shape 86"/>
              <p:cNvSpPr/>
              <p:nvPr/>
            </p:nvSpPr>
            <p:spPr bwMode="auto">
              <a:xfrm>
                <a:off x="4943060" y="3035046"/>
                <a:ext cx="957310" cy="857992"/>
              </a:xfrm>
              <a:custGeom>
                <a:cxnLst>
                  <a:cxn ang="0">
                    <a:pos x="226" y="7"/>
                  </a:cxn>
                  <a:cxn ang="0">
                    <a:pos x="10" y="176"/>
                  </a:cxn>
                  <a:cxn ang="0">
                    <a:pos x="7" y="204"/>
                  </a:cxn>
                  <a:cxn ang="0">
                    <a:pos x="57" y="268"/>
                  </a:cxn>
                  <a:cxn ang="0">
                    <a:pos x="85" y="271"/>
                  </a:cxn>
                  <a:cxn ang="0">
                    <a:pos x="301" y="102"/>
                  </a:cxn>
                  <a:cxn ang="0">
                    <a:pos x="304" y="74"/>
                  </a:cxn>
                  <a:cxn ang="0">
                    <a:pos x="254" y="10"/>
                  </a:cxn>
                  <a:cxn ang="0">
                    <a:pos x="226" y="7"/>
                  </a:cxn>
                  <a:cxn ang="0">
                    <a:pos x="268" y="74"/>
                  </a:cxn>
                  <a:cxn ang="0">
                    <a:pos x="242" y="71"/>
                  </a:cxn>
                  <a:cxn ang="0">
                    <a:pos x="245" y="46"/>
                  </a:cxn>
                  <a:cxn ang="0">
                    <a:pos x="271" y="49"/>
                  </a:cxn>
                  <a:cxn ang="0">
                    <a:pos x="268" y="74"/>
                  </a:cxn>
                </a:cxnLst>
                <a:rect l="0" t="0" r="r" b="b"/>
                <a:pathLst>
                  <a:path w="311" h="278">
                    <a:moveTo>
                      <a:pt x="226" y="7"/>
                    </a:moveTo>
                    <a:cubicBezTo>
                      <a:pt x="10" y="176"/>
                      <a:pt x="10" y="176"/>
                      <a:pt x="10" y="176"/>
                    </a:cubicBezTo>
                    <a:cubicBezTo>
                      <a:pt x="2" y="183"/>
                      <a:pt x="0" y="195"/>
                      <a:pt x="7" y="204"/>
                    </a:cubicBezTo>
                    <a:cubicBezTo>
                      <a:pt x="57" y="268"/>
                      <a:pt x="57" y="268"/>
                      <a:pt x="57" y="268"/>
                    </a:cubicBezTo>
                    <a:cubicBezTo>
                      <a:pt x="64" y="277"/>
                      <a:pt x="77" y="278"/>
                      <a:pt x="85" y="271"/>
                    </a:cubicBezTo>
                    <a:cubicBezTo>
                      <a:pt x="301" y="102"/>
                      <a:pt x="301" y="102"/>
                      <a:pt x="301" y="102"/>
                    </a:cubicBezTo>
                    <a:cubicBezTo>
                      <a:pt x="310" y="95"/>
                      <a:pt x="311" y="83"/>
                      <a:pt x="304" y="74"/>
                    </a:cubicBezTo>
                    <a:cubicBezTo>
                      <a:pt x="254" y="10"/>
                      <a:pt x="254" y="10"/>
                      <a:pt x="254" y="10"/>
                    </a:cubicBezTo>
                    <a:cubicBezTo>
                      <a:pt x="247" y="1"/>
                      <a:pt x="235" y="0"/>
                      <a:pt x="226" y="7"/>
                    </a:cubicBezTo>
                    <a:close/>
                    <a:moveTo>
                      <a:pt x="268" y="74"/>
                    </a:moveTo>
                    <a:cubicBezTo>
                      <a:pt x="260" y="80"/>
                      <a:pt x="249" y="79"/>
                      <a:pt x="242" y="71"/>
                    </a:cubicBezTo>
                    <a:cubicBezTo>
                      <a:pt x="236" y="63"/>
                      <a:pt x="238" y="52"/>
                      <a:pt x="245" y="46"/>
                    </a:cubicBezTo>
                    <a:cubicBezTo>
                      <a:pt x="253" y="40"/>
                      <a:pt x="265" y="41"/>
                      <a:pt x="271" y="49"/>
                    </a:cubicBezTo>
                    <a:cubicBezTo>
                      <a:pt x="277" y="57"/>
                      <a:pt x="275" y="68"/>
                      <a:pt x="268" y="74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72" name="Freeform: Shape 87"/>
              <p:cNvSpPr/>
              <p:nvPr/>
            </p:nvSpPr>
            <p:spPr bwMode="auto">
              <a:xfrm>
                <a:off x="5685182" y="3172987"/>
                <a:ext cx="96559" cy="93800"/>
              </a:xfrm>
              <a:custGeom>
                <a:cxnLst>
                  <a:cxn ang="0">
                    <a:pos x="7" y="5"/>
                  </a:cxn>
                  <a:cxn ang="0">
                    <a:pos x="5" y="24"/>
                  </a:cxn>
                  <a:cxn ang="0">
                    <a:pos x="24" y="27"/>
                  </a:cxn>
                  <a:cxn ang="0">
                    <a:pos x="26" y="7"/>
                  </a:cxn>
                  <a:cxn ang="0">
                    <a:pos x="7" y="5"/>
                  </a:cxn>
                  <a:cxn ang="0">
                    <a:pos x="22" y="24"/>
                  </a:cxn>
                  <a:cxn ang="0">
                    <a:pos x="7" y="22"/>
                  </a:cxn>
                  <a:cxn ang="0">
                    <a:pos x="9" y="8"/>
                  </a:cxn>
                  <a:cxn ang="0">
                    <a:pos x="24" y="9"/>
                  </a:cxn>
                  <a:cxn ang="0">
                    <a:pos x="22" y="24"/>
                  </a:cxn>
                </a:cxnLst>
                <a:rect l="0" t="0" r="r" b="b"/>
                <a:pathLst>
                  <a:path w="31" h="31">
                    <a:moveTo>
                      <a:pt x="7" y="5"/>
                    </a:moveTo>
                    <a:cubicBezTo>
                      <a:pt x="1" y="10"/>
                      <a:pt x="0" y="18"/>
                      <a:pt x="5" y="24"/>
                    </a:cubicBezTo>
                    <a:cubicBezTo>
                      <a:pt x="9" y="30"/>
                      <a:pt x="18" y="31"/>
                      <a:pt x="24" y="27"/>
                    </a:cubicBezTo>
                    <a:cubicBezTo>
                      <a:pt x="30" y="22"/>
                      <a:pt x="31" y="13"/>
                      <a:pt x="26" y="7"/>
                    </a:cubicBezTo>
                    <a:cubicBezTo>
                      <a:pt x="22" y="1"/>
                      <a:pt x="13" y="0"/>
                      <a:pt x="7" y="5"/>
                    </a:cubicBezTo>
                    <a:close/>
                    <a:moveTo>
                      <a:pt x="22" y="24"/>
                    </a:moveTo>
                    <a:cubicBezTo>
                      <a:pt x="17" y="28"/>
                      <a:pt x="11" y="27"/>
                      <a:pt x="7" y="22"/>
                    </a:cubicBezTo>
                    <a:cubicBezTo>
                      <a:pt x="4" y="18"/>
                      <a:pt x="4" y="11"/>
                      <a:pt x="9" y="8"/>
                    </a:cubicBezTo>
                    <a:cubicBezTo>
                      <a:pt x="14" y="4"/>
                      <a:pt x="20" y="5"/>
                      <a:pt x="24" y="9"/>
                    </a:cubicBezTo>
                    <a:cubicBezTo>
                      <a:pt x="27" y="14"/>
                      <a:pt x="27" y="20"/>
                      <a:pt x="22" y="24"/>
                    </a:cubicBezTo>
                    <a:close/>
                  </a:path>
                </a:pathLst>
              </a:custGeom>
              <a:solidFill>
                <a:schemeClr val="bg1">
                  <a:lumMod val="5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73" name="Freeform: Shape 88"/>
              <p:cNvSpPr/>
              <p:nvPr/>
            </p:nvSpPr>
            <p:spPr bwMode="auto">
              <a:xfrm>
                <a:off x="5668629" y="3159192"/>
                <a:ext cx="126905" cy="124148"/>
              </a:xfrm>
              <a:custGeom>
                <a:cxnLst>
                  <a:cxn ang="0">
                    <a:pos x="9" y="6"/>
                  </a:cxn>
                  <a:cxn ang="0">
                    <a:pos x="6" y="31"/>
                  </a:cxn>
                  <a:cxn ang="0">
                    <a:pos x="32" y="34"/>
                  </a:cxn>
                  <a:cxn ang="0">
                    <a:pos x="35" y="9"/>
                  </a:cxn>
                  <a:cxn ang="0">
                    <a:pos x="9" y="6"/>
                  </a:cxn>
                  <a:cxn ang="0">
                    <a:pos x="29" y="31"/>
                  </a:cxn>
                  <a:cxn ang="0">
                    <a:pos x="10" y="28"/>
                  </a:cxn>
                  <a:cxn ang="0">
                    <a:pos x="12" y="9"/>
                  </a:cxn>
                  <a:cxn ang="0">
                    <a:pos x="31" y="11"/>
                  </a:cxn>
                  <a:cxn ang="0">
                    <a:pos x="29" y="31"/>
                  </a:cxn>
                </a:cxnLst>
                <a:rect l="0" t="0" r="r" b="b"/>
                <a:pathLst>
                  <a:path w="41" h="40">
                    <a:moveTo>
                      <a:pt x="9" y="6"/>
                    </a:moveTo>
                    <a:cubicBezTo>
                      <a:pt x="2" y="12"/>
                      <a:pt x="0" y="23"/>
                      <a:pt x="6" y="31"/>
                    </a:cubicBezTo>
                    <a:cubicBezTo>
                      <a:pt x="13" y="39"/>
                      <a:pt x="24" y="40"/>
                      <a:pt x="32" y="34"/>
                    </a:cubicBezTo>
                    <a:cubicBezTo>
                      <a:pt x="39" y="28"/>
                      <a:pt x="41" y="17"/>
                      <a:pt x="35" y="9"/>
                    </a:cubicBezTo>
                    <a:cubicBezTo>
                      <a:pt x="29" y="1"/>
                      <a:pt x="17" y="0"/>
                      <a:pt x="9" y="6"/>
                    </a:cubicBezTo>
                    <a:close/>
                    <a:moveTo>
                      <a:pt x="29" y="31"/>
                    </a:moveTo>
                    <a:cubicBezTo>
                      <a:pt x="23" y="35"/>
                      <a:pt x="14" y="34"/>
                      <a:pt x="10" y="28"/>
                    </a:cubicBezTo>
                    <a:cubicBezTo>
                      <a:pt x="5" y="22"/>
                      <a:pt x="6" y="14"/>
                      <a:pt x="12" y="9"/>
                    </a:cubicBezTo>
                    <a:cubicBezTo>
                      <a:pt x="18" y="4"/>
                      <a:pt x="27" y="5"/>
                      <a:pt x="31" y="11"/>
                    </a:cubicBezTo>
                    <a:cubicBezTo>
                      <a:pt x="36" y="17"/>
                      <a:pt x="35" y="26"/>
                      <a:pt x="29" y="31"/>
                    </a:cubicBezTo>
                    <a:close/>
                  </a:path>
                </a:pathLst>
              </a:custGeom>
              <a:solidFill>
                <a:schemeClr val="accent5">
                  <a:lumMod val="5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74" name="Freeform: Shape 89"/>
              <p:cNvSpPr/>
              <p:nvPr/>
            </p:nvSpPr>
            <p:spPr bwMode="auto">
              <a:xfrm>
                <a:off x="5754152" y="2866758"/>
                <a:ext cx="405547" cy="361406"/>
              </a:xfrm>
              <a:custGeom>
                <a:cxnLst>
                  <a:cxn ang="0">
                    <a:pos x="2" y="105"/>
                  </a:cxn>
                  <a:cxn ang="0">
                    <a:pos x="2" y="105"/>
                  </a:cxn>
                  <a:cxn ang="0">
                    <a:pos x="15" y="91"/>
                  </a:cxn>
                  <a:cxn ang="0">
                    <a:pos x="15" y="91"/>
                  </a:cxn>
                  <a:cxn ang="0">
                    <a:pos x="106" y="33"/>
                  </a:cxn>
                  <a:cxn ang="0">
                    <a:pos x="106" y="33"/>
                  </a:cxn>
                  <a:cxn ang="0">
                    <a:pos x="128" y="0"/>
                  </a:cxn>
                  <a:cxn ang="0">
                    <a:pos x="128" y="0"/>
                  </a:cxn>
                  <a:cxn ang="0">
                    <a:pos x="130" y="0"/>
                  </a:cxn>
                  <a:cxn ang="0">
                    <a:pos x="108" y="34"/>
                  </a:cxn>
                  <a:cxn ang="0">
                    <a:pos x="108" y="34"/>
                  </a:cxn>
                  <a:cxn ang="0">
                    <a:pos x="16" y="93"/>
                  </a:cxn>
                  <a:cxn ang="0">
                    <a:pos x="16" y="93"/>
                  </a:cxn>
                  <a:cxn ang="0">
                    <a:pos x="4" y="106"/>
                  </a:cxn>
                  <a:cxn ang="0">
                    <a:pos x="4" y="106"/>
                  </a:cxn>
                  <a:cxn ang="0">
                    <a:pos x="4" y="114"/>
                  </a:cxn>
                  <a:cxn ang="0">
                    <a:pos x="4" y="117"/>
                  </a:cxn>
                  <a:cxn ang="0">
                    <a:pos x="2" y="105"/>
                  </a:cxn>
                </a:cxnLst>
                <a:rect l="0" t="0" r="r" b="b"/>
                <a:pathLst>
                  <a:path w="132" h="117">
                    <a:moveTo>
                      <a:pt x="2" y="105"/>
                    </a:moveTo>
                    <a:cubicBezTo>
                      <a:pt x="2" y="105"/>
                      <a:pt x="2" y="105"/>
                      <a:pt x="2" y="105"/>
                    </a:cubicBezTo>
                    <a:cubicBezTo>
                      <a:pt x="4" y="101"/>
                      <a:pt x="9" y="96"/>
                      <a:pt x="15" y="91"/>
                    </a:cubicBezTo>
                    <a:cubicBezTo>
                      <a:pt x="15" y="91"/>
                      <a:pt x="15" y="91"/>
                      <a:pt x="15" y="91"/>
                    </a:cubicBezTo>
                    <a:cubicBezTo>
                      <a:pt x="37" y="74"/>
                      <a:pt x="80" y="53"/>
                      <a:pt x="106" y="33"/>
                    </a:cubicBezTo>
                    <a:cubicBezTo>
                      <a:pt x="106" y="33"/>
                      <a:pt x="106" y="33"/>
                      <a:pt x="106" y="33"/>
                    </a:cubicBezTo>
                    <a:cubicBezTo>
                      <a:pt x="121" y="22"/>
                      <a:pt x="130" y="10"/>
                      <a:pt x="128" y="0"/>
                    </a:cubicBezTo>
                    <a:cubicBezTo>
                      <a:pt x="128" y="0"/>
                      <a:pt x="128" y="0"/>
                      <a:pt x="128" y="0"/>
                    </a:cubicBezTo>
                    <a:cubicBezTo>
                      <a:pt x="130" y="0"/>
                      <a:pt x="130" y="0"/>
                      <a:pt x="130" y="0"/>
                    </a:cubicBezTo>
                    <a:cubicBezTo>
                      <a:pt x="132" y="12"/>
                      <a:pt x="122" y="23"/>
                      <a:pt x="108" y="34"/>
                    </a:cubicBezTo>
                    <a:cubicBezTo>
                      <a:pt x="108" y="34"/>
                      <a:pt x="108" y="34"/>
                      <a:pt x="108" y="34"/>
                    </a:cubicBezTo>
                    <a:cubicBezTo>
                      <a:pt x="81" y="55"/>
                      <a:pt x="38" y="75"/>
                      <a:pt x="16" y="93"/>
                    </a:cubicBezTo>
                    <a:cubicBezTo>
                      <a:pt x="16" y="93"/>
                      <a:pt x="16" y="93"/>
                      <a:pt x="16" y="93"/>
                    </a:cubicBezTo>
                    <a:cubicBezTo>
                      <a:pt x="10" y="97"/>
                      <a:pt x="6" y="102"/>
                      <a:pt x="4" y="106"/>
                    </a:cubicBezTo>
                    <a:cubicBezTo>
                      <a:pt x="4" y="106"/>
                      <a:pt x="4" y="106"/>
                      <a:pt x="4" y="106"/>
                    </a:cubicBezTo>
                    <a:cubicBezTo>
                      <a:pt x="2" y="110"/>
                      <a:pt x="3" y="111"/>
                      <a:pt x="4" y="114"/>
                    </a:cubicBezTo>
                    <a:cubicBezTo>
                      <a:pt x="4" y="117"/>
                      <a:pt x="4" y="117"/>
                      <a:pt x="4" y="117"/>
                    </a:cubicBezTo>
                    <a:cubicBezTo>
                      <a:pt x="4" y="117"/>
                      <a:pt x="0" y="110"/>
                      <a:pt x="2" y="105"/>
                    </a:cubicBezTo>
                    <a:close/>
                  </a:path>
                </a:pathLst>
              </a:custGeom>
              <a:solidFill>
                <a:srgbClr val="010101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75" name="Freeform: Shape 90"/>
              <p:cNvSpPr/>
              <p:nvPr/>
            </p:nvSpPr>
            <p:spPr bwMode="auto">
              <a:xfrm>
                <a:off x="5748634" y="3128846"/>
                <a:ext cx="35865" cy="35865"/>
              </a:xfrm>
              <a:custGeom>
                <a:cxnLst>
                  <a:cxn ang="0">
                    <a:pos x="0" y="11"/>
                  </a:cxn>
                  <a:cxn ang="0">
                    <a:pos x="2" y="12"/>
                  </a:cxn>
                  <a:cxn ang="0">
                    <a:pos x="11" y="1"/>
                  </a:cxn>
                  <a:cxn ang="0">
                    <a:pos x="10" y="0"/>
                  </a:cxn>
                  <a:cxn ang="0">
                    <a:pos x="2" y="9"/>
                  </a:cxn>
                  <a:cxn ang="0">
                    <a:pos x="0" y="11"/>
                  </a:cxn>
                </a:cxnLst>
                <a:rect l="0" t="0" r="r" b="b"/>
                <a:pathLst>
                  <a:path w="11" h="12">
                    <a:moveTo>
                      <a:pt x="0" y="11"/>
                    </a:moveTo>
                    <a:cubicBezTo>
                      <a:pt x="1" y="11"/>
                      <a:pt x="2" y="12"/>
                      <a:pt x="2" y="12"/>
                    </a:cubicBezTo>
                    <a:cubicBezTo>
                      <a:pt x="4" y="9"/>
                      <a:pt x="8" y="5"/>
                      <a:pt x="11" y="1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7" y="3"/>
                      <a:pt x="4" y="6"/>
                      <a:pt x="2" y="9"/>
                    </a:cubicBezTo>
                    <a:cubicBezTo>
                      <a:pt x="1" y="10"/>
                      <a:pt x="1" y="10"/>
                      <a:pt x="0" y="11"/>
                    </a:cubicBezTo>
                    <a:close/>
                  </a:path>
                </a:pathLst>
              </a:custGeom>
              <a:solidFill>
                <a:srgbClr val="010101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76" name="Freeform: Shape 91"/>
              <p:cNvSpPr/>
              <p:nvPr/>
            </p:nvSpPr>
            <p:spPr bwMode="auto">
              <a:xfrm>
                <a:off x="5737599" y="3161952"/>
                <a:ext cx="19313" cy="38623"/>
              </a:xfrm>
              <a:custGeom>
                <a:cxnLst>
                  <a:cxn ang="0">
                    <a:pos x="0" y="6"/>
                  </a:cxn>
                  <a:cxn ang="0">
                    <a:pos x="4" y="10"/>
                  </a:cxn>
                  <a:cxn ang="0">
                    <a:pos x="3" y="9"/>
                  </a:cxn>
                  <a:cxn ang="0">
                    <a:pos x="2" y="7"/>
                  </a:cxn>
                  <a:cxn ang="0">
                    <a:pos x="6" y="1"/>
                  </a:cxn>
                  <a:cxn ang="0">
                    <a:pos x="4" y="0"/>
                  </a:cxn>
                  <a:cxn ang="0">
                    <a:pos x="0" y="6"/>
                  </a:cxn>
                </a:cxnLst>
                <a:rect l="0" t="0" r="r" b="b"/>
                <a:pathLst>
                  <a:path w="6" h="12">
                    <a:moveTo>
                      <a:pt x="0" y="6"/>
                    </a:moveTo>
                    <a:cubicBezTo>
                      <a:pt x="0" y="9"/>
                      <a:pt x="0" y="12"/>
                      <a:pt x="4" y="10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1" y="9"/>
                      <a:pt x="2" y="7"/>
                    </a:cubicBezTo>
                    <a:cubicBezTo>
                      <a:pt x="3" y="5"/>
                      <a:pt x="4" y="3"/>
                      <a:pt x="6" y="1"/>
                    </a:cubicBezTo>
                    <a:cubicBezTo>
                      <a:pt x="6" y="1"/>
                      <a:pt x="5" y="0"/>
                      <a:pt x="4" y="0"/>
                    </a:cubicBezTo>
                    <a:cubicBezTo>
                      <a:pt x="2" y="2"/>
                      <a:pt x="1" y="5"/>
                      <a:pt x="0" y="6"/>
                    </a:cubicBezTo>
                    <a:close/>
                  </a:path>
                </a:pathLst>
              </a:custGeom>
              <a:solidFill>
                <a:srgbClr val="010101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</p:grpSp>
        <p:sp>
          <p:nvSpPr>
            <p:cNvPr id="26" name="TextBox 138"/>
            <p:cNvSpPr txBox="1"/>
            <p:nvPr/>
          </p:nvSpPr>
          <p:spPr>
            <a:xfrm rot="19338732">
              <a:off x="5900035" y="3280403"/>
              <a:ext cx="719188" cy="184666"/>
            </a:xfrm>
            <a:prstGeom prst="rect">
              <a:avLst/>
            </a:prstGeom>
            <a:noFill/>
          </p:spPr>
          <p:txBody>
            <a:bodyPr wrap="none">
              <a:normAutofit fontScale="70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 b="1">
                  <a:solidFill>
                    <a:schemeClr val="bg1"/>
                  </a:solidFill>
                  <a:cs typeface="+mn-ea"/>
                  <a:sym typeface="+mn-lt"/>
                </a:rPr>
                <a:t>标题文本预设</a:t>
              </a:r>
              <a:endParaRPr lang="zh-CN" altLang="en-US" sz="1000" b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32" name="TextBox 144"/>
            <p:cNvSpPr txBox="1"/>
            <p:nvPr/>
          </p:nvSpPr>
          <p:spPr>
            <a:xfrm>
              <a:off x="6731974" y="1943564"/>
              <a:ext cx="487375" cy="396624"/>
            </a:xfrm>
            <a:prstGeom prst="rect">
              <a:avLst/>
            </a:prstGeom>
            <a:noFill/>
            <a:ln>
              <a:noFill/>
            </a:ln>
          </p:spPr>
          <p:txBody>
            <a:bodyPr wrap="none" anchor="ctr" anchorCtr="1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400" b="1">
                  <a:solidFill>
                    <a:schemeClr val="bg1"/>
                  </a:solidFill>
                  <a:cs typeface="+mn-ea"/>
                  <a:sym typeface="+mn-lt"/>
                </a:rPr>
                <a:t>70%</a:t>
              </a:r>
              <a:endParaRPr lang="en-US" sz="1400" b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grpSp>
          <p:nvGrpSpPr>
            <p:cNvPr id="36" name="Group 152"/>
            <p:cNvGrpSpPr/>
            <p:nvPr/>
          </p:nvGrpSpPr>
          <p:grpSpPr>
            <a:xfrm>
              <a:off x="5337036" y="3793245"/>
              <a:ext cx="1332093" cy="765660"/>
              <a:chOff x="474165" y="4998859"/>
              <a:chExt cx="1776124" cy="1020880"/>
            </a:xfrm>
          </p:grpSpPr>
          <p:sp>
            <p:nvSpPr>
              <p:cNvPr id="46" name="TextBox 153"/>
              <p:cNvSpPr txBox="1"/>
              <p:nvPr/>
            </p:nvSpPr>
            <p:spPr bwMode="auto">
              <a:xfrm>
                <a:off x="474165" y="4998859"/>
                <a:ext cx="1776124" cy="510084"/>
              </a:xfrm>
              <a:prstGeom prst="rect">
                <a:avLst/>
              </a:prstGeom>
              <a:noFill/>
            </p:spPr>
            <p:txBody>
              <a:bodyPr wrap="none" lIns="0" tIns="0" rIns="0" bIns="0" anchor="b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atinLnBrk="0"/>
                <a:r>
                  <a:rPr lang="zh-CN" altLang="en-US" sz="1400">
                    <a:solidFill>
                      <a:schemeClr val="accent5">
                        <a:lumMod val="100000"/>
                      </a:schemeClr>
                    </a:solidFill>
                    <a:effectLst/>
                    <a:cs typeface="+mn-ea"/>
                    <a:sym typeface="+mn-lt"/>
                  </a:rPr>
                  <a:t>标题文本预设</a:t>
                </a:r>
                <a:endParaRPr lang="zh-CN" altLang="en-US" sz="1400">
                  <a:solidFill>
                    <a:schemeClr val="accent5">
                      <a:lumMod val="100000"/>
                    </a:schemeClr>
                  </a:solidFill>
                  <a:effectLst/>
                  <a:cs typeface="+mn-ea"/>
                  <a:sym typeface="+mn-lt"/>
                </a:endParaRPr>
              </a:p>
            </p:txBody>
          </p:sp>
          <p:sp>
            <p:nvSpPr>
              <p:cNvPr id="47" name="TextBox 154"/>
              <p:cNvSpPr txBox="1"/>
              <p:nvPr/>
            </p:nvSpPr>
            <p:spPr bwMode="auto">
              <a:xfrm>
                <a:off x="474165" y="5508943"/>
                <a:ext cx="1776124" cy="510796"/>
              </a:xfrm>
              <a:prstGeom prst="rect">
                <a:avLst/>
              </a:prstGeom>
              <a:noFill/>
            </p:spPr>
            <p:txBody>
              <a:bodyPr wrap="square" lIns="90000" tIns="46800" rIns="90000" bIns="46800" anchor="ctr" anchorCtr="1">
                <a:normAutofit fontScale="775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atinLnBrk="0">
                  <a:lnSpc>
                    <a:spcPct val="120000"/>
                  </a:lnSpc>
                </a:pPr>
                <a:r>
                  <a:rPr lang="zh-CN" altLang="en-US" sz="800" b="0"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cs typeface="+mn-ea"/>
                    <a:sym typeface="+mn-lt"/>
                  </a:rPr>
                  <a:t>此部分内容作为文字排版占位显示 </a:t>
                </a:r>
                <a:br>
                  <a:rPr lang="zh-CN" altLang="en-US" sz="800" b="0"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cs typeface="+mn-ea"/>
                    <a:sym typeface="+mn-lt"/>
                  </a:rPr>
                </a:br>
                <a:r>
                  <a:rPr lang="zh-CN" altLang="en-US" sz="800" b="0"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cs typeface="+mn-ea"/>
                    <a:sym typeface="+mn-lt"/>
                  </a:rPr>
                  <a:t>（建议使用主题字体）</a:t>
                </a:r>
                <a:endParaRPr lang="zh-CN" altLang="en-US" sz="800" b="0"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3" name="组合 112"/>
          <p:cNvGrpSpPr/>
          <p:nvPr/>
        </p:nvGrpSpPr>
        <p:grpSpPr>
          <a:xfrm>
            <a:off x="1889670" y="1056601"/>
            <a:ext cx="1962741" cy="2748138"/>
            <a:chOff x="1889670" y="1056601"/>
            <a:chExt cx="1962741" cy="2748138"/>
          </a:xfrm>
        </p:grpSpPr>
        <p:sp>
          <p:nvSpPr>
            <p:cNvPr id="4" name="Freeform: Shape 24"/>
            <p:cNvSpPr/>
            <p:nvPr/>
          </p:nvSpPr>
          <p:spPr bwMode="auto">
            <a:xfrm>
              <a:off x="2862425" y="2730625"/>
              <a:ext cx="433411" cy="281451"/>
            </a:xfrm>
            <a:custGeom>
              <a:cxnLst>
                <a:cxn ang="0">
                  <a:pos x="27" y="64"/>
                </a:cxn>
                <a:cxn ang="0">
                  <a:pos x="121" y="1"/>
                </a:cxn>
                <a:cxn ang="0">
                  <a:pos x="120" y="0"/>
                </a:cxn>
                <a:cxn ang="0">
                  <a:pos x="17" y="70"/>
                </a:cxn>
                <a:cxn ang="0">
                  <a:pos x="0" y="87"/>
                </a:cxn>
                <a:cxn ang="0">
                  <a:pos x="1" y="88"/>
                </a:cxn>
                <a:cxn ang="0">
                  <a:pos x="27" y="64"/>
                </a:cxn>
              </a:cxnLst>
              <a:rect l="0" t="0" r="r" b="b"/>
              <a:pathLst>
                <a:path w="120" h="88">
                  <a:moveTo>
                    <a:pt x="27" y="64"/>
                  </a:moveTo>
                  <a:cubicBezTo>
                    <a:pt x="49" y="44"/>
                    <a:pt x="83" y="31"/>
                    <a:pt x="121" y="1"/>
                  </a:cubicBezTo>
                  <a:cubicBezTo>
                    <a:pt x="120" y="0"/>
                    <a:pt x="120" y="0"/>
                    <a:pt x="120" y="0"/>
                  </a:cubicBezTo>
                  <a:cubicBezTo>
                    <a:pt x="76" y="34"/>
                    <a:pt x="41" y="45"/>
                    <a:pt x="17" y="70"/>
                  </a:cubicBezTo>
                  <a:cubicBezTo>
                    <a:pt x="10" y="76"/>
                    <a:pt x="5" y="82"/>
                    <a:pt x="0" y="87"/>
                  </a:cubicBezTo>
                  <a:cubicBezTo>
                    <a:pt x="1" y="88"/>
                    <a:pt x="1" y="88"/>
                    <a:pt x="1" y="88"/>
                  </a:cubicBezTo>
                  <a:cubicBezTo>
                    <a:pt x="8" y="81"/>
                    <a:pt x="16" y="73"/>
                    <a:pt x="27" y="64"/>
                  </a:cubicBezTo>
                  <a:close/>
                </a:path>
              </a:pathLst>
            </a:custGeom>
            <a:solidFill>
              <a:srgbClr val="010101"/>
            </a:solidFill>
            <a:ln w="9525">
              <a:noFill/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grpSp>
          <p:nvGrpSpPr>
            <p:cNvPr id="5" name="Group 25"/>
            <p:cNvGrpSpPr/>
            <p:nvPr/>
          </p:nvGrpSpPr>
          <p:grpSpPr>
            <a:xfrm>
              <a:off x="2782163" y="1857555"/>
              <a:ext cx="664561" cy="950614"/>
              <a:chOff x="3640900" y="2047391"/>
              <a:chExt cx="571075" cy="913168"/>
            </a:xfrm>
          </p:grpSpPr>
          <p:sp>
            <p:nvSpPr>
              <p:cNvPr id="104" name="Freeform: Shape 30"/>
              <p:cNvSpPr/>
              <p:nvPr/>
            </p:nvSpPr>
            <p:spPr bwMode="auto">
              <a:xfrm>
                <a:off x="3642825" y="2058426"/>
                <a:ext cx="567226" cy="902133"/>
              </a:xfrm>
              <a:custGeom>
                <a:cxnLst>
                  <a:cxn ang="0">
                    <a:pos x="186" y="72"/>
                  </a:cxn>
                  <a:cxn ang="0">
                    <a:pos x="185" y="71"/>
                  </a:cxn>
                  <a:cxn ang="0">
                    <a:pos x="185" y="71"/>
                  </a:cxn>
                  <a:cxn ang="0">
                    <a:pos x="177" y="65"/>
                  </a:cxn>
                  <a:cxn ang="0">
                    <a:pos x="147" y="41"/>
                  </a:cxn>
                  <a:cxn ang="0">
                    <a:pos x="132" y="28"/>
                  </a:cxn>
                  <a:cxn ang="0">
                    <a:pos x="101" y="3"/>
                  </a:cxn>
                  <a:cxn ang="0">
                    <a:pos x="85" y="3"/>
                  </a:cxn>
                  <a:cxn ang="0">
                    <a:pos x="54" y="28"/>
                  </a:cxn>
                  <a:cxn ang="0">
                    <a:pos x="39" y="41"/>
                  </a:cxn>
                  <a:cxn ang="0">
                    <a:pos x="9" y="65"/>
                  </a:cxn>
                  <a:cxn ang="0">
                    <a:pos x="1" y="71"/>
                  </a:cxn>
                  <a:cxn ang="0">
                    <a:pos x="1" y="71"/>
                  </a:cxn>
                  <a:cxn ang="0">
                    <a:pos x="0" y="72"/>
                  </a:cxn>
                  <a:cxn ang="0">
                    <a:pos x="0" y="72"/>
                  </a:cxn>
                  <a:cxn ang="0">
                    <a:pos x="1" y="82"/>
                  </a:cxn>
                  <a:cxn ang="0">
                    <a:pos x="1" y="283"/>
                  </a:cxn>
                  <a:cxn ang="0">
                    <a:pos x="10" y="291"/>
                  </a:cxn>
                  <a:cxn ang="0">
                    <a:pos x="176" y="291"/>
                  </a:cxn>
                  <a:cxn ang="0">
                    <a:pos x="185" y="283"/>
                  </a:cxn>
                  <a:cxn ang="0">
                    <a:pos x="185" y="82"/>
                  </a:cxn>
                  <a:cxn ang="0">
                    <a:pos x="186" y="72"/>
                  </a:cxn>
                  <a:cxn ang="0">
                    <a:pos x="186" y="72"/>
                  </a:cxn>
                  <a:cxn ang="0">
                    <a:pos x="142" y="278"/>
                  </a:cxn>
                  <a:cxn ang="0">
                    <a:pos x="123" y="259"/>
                  </a:cxn>
                  <a:cxn ang="0">
                    <a:pos x="142" y="240"/>
                  </a:cxn>
                  <a:cxn ang="0">
                    <a:pos x="162" y="259"/>
                  </a:cxn>
                  <a:cxn ang="0">
                    <a:pos x="142" y="278"/>
                  </a:cxn>
                </a:cxnLst>
                <a:rect l="0" t="0" r="r" b="b"/>
                <a:pathLst>
                  <a:path w="186" h="292">
                    <a:moveTo>
                      <a:pt x="186" y="72"/>
                    </a:moveTo>
                    <a:cubicBezTo>
                      <a:pt x="186" y="71"/>
                      <a:pt x="185" y="71"/>
                      <a:pt x="185" y="71"/>
                    </a:cubicBezTo>
                    <a:cubicBezTo>
                      <a:pt x="185" y="71"/>
                      <a:pt x="185" y="71"/>
                      <a:pt x="185" y="71"/>
                    </a:cubicBezTo>
                    <a:cubicBezTo>
                      <a:pt x="185" y="71"/>
                      <a:pt x="182" y="68"/>
                      <a:pt x="177" y="65"/>
                    </a:cubicBezTo>
                    <a:cubicBezTo>
                      <a:pt x="147" y="41"/>
                      <a:pt x="147" y="41"/>
                      <a:pt x="147" y="41"/>
                    </a:cubicBezTo>
                    <a:cubicBezTo>
                      <a:pt x="143" y="37"/>
                      <a:pt x="136" y="32"/>
                      <a:pt x="132" y="28"/>
                    </a:cubicBezTo>
                    <a:cubicBezTo>
                      <a:pt x="101" y="3"/>
                      <a:pt x="101" y="3"/>
                      <a:pt x="101" y="3"/>
                    </a:cubicBezTo>
                    <a:cubicBezTo>
                      <a:pt x="96" y="0"/>
                      <a:pt x="90" y="0"/>
                      <a:pt x="85" y="3"/>
                    </a:cubicBezTo>
                    <a:cubicBezTo>
                      <a:pt x="54" y="28"/>
                      <a:pt x="54" y="28"/>
                      <a:pt x="54" y="28"/>
                    </a:cubicBezTo>
                    <a:cubicBezTo>
                      <a:pt x="50" y="32"/>
                      <a:pt x="43" y="37"/>
                      <a:pt x="39" y="41"/>
                    </a:cubicBezTo>
                    <a:cubicBezTo>
                      <a:pt x="9" y="65"/>
                      <a:pt x="9" y="65"/>
                      <a:pt x="9" y="65"/>
                    </a:cubicBezTo>
                    <a:cubicBezTo>
                      <a:pt x="4" y="68"/>
                      <a:pt x="1" y="71"/>
                      <a:pt x="1" y="71"/>
                    </a:cubicBezTo>
                    <a:cubicBezTo>
                      <a:pt x="1" y="71"/>
                      <a:pt x="1" y="71"/>
                      <a:pt x="1" y="71"/>
                    </a:cubicBezTo>
                    <a:cubicBezTo>
                      <a:pt x="1" y="71"/>
                      <a:pt x="0" y="71"/>
                      <a:pt x="0" y="72"/>
                    </a:cubicBezTo>
                    <a:cubicBezTo>
                      <a:pt x="0" y="72"/>
                      <a:pt x="0" y="72"/>
                      <a:pt x="0" y="72"/>
                    </a:cubicBezTo>
                    <a:cubicBezTo>
                      <a:pt x="0" y="72"/>
                      <a:pt x="1" y="76"/>
                      <a:pt x="1" y="82"/>
                    </a:cubicBezTo>
                    <a:cubicBezTo>
                      <a:pt x="1" y="283"/>
                      <a:pt x="1" y="283"/>
                      <a:pt x="1" y="283"/>
                    </a:cubicBezTo>
                    <a:cubicBezTo>
                      <a:pt x="1" y="288"/>
                      <a:pt x="5" y="292"/>
                      <a:pt x="10" y="291"/>
                    </a:cubicBezTo>
                    <a:cubicBezTo>
                      <a:pt x="176" y="291"/>
                      <a:pt x="176" y="291"/>
                      <a:pt x="176" y="291"/>
                    </a:cubicBezTo>
                    <a:cubicBezTo>
                      <a:pt x="181" y="292"/>
                      <a:pt x="185" y="288"/>
                      <a:pt x="185" y="283"/>
                    </a:cubicBezTo>
                    <a:cubicBezTo>
                      <a:pt x="185" y="82"/>
                      <a:pt x="185" y="82"/>
                      <a:pt x="185" y="82"/>
                    </a:cubicBezTo>
                    <a:cubicBezTo>
                      <a:pt x="185" y="76"/>
                      <a:pt x="186" y="72"/>
                      <a:pt x="186" y="72"/>
                    </a:cubicBezTo>
                    <a:cubicBezTo>
                      <a:pt x="186" y="72"/>
                      <a:pt x="186" y="72"/>
                      <a:pt x="186" y="72"/>
                    </a:cubicBezTo>
                    <a:close/>
                    <a:moveTo>
                      <a:pt x="142" y="278"/>
                    </a:moveTo>
                    <a:cubicBezTo>
                      <a:pt x="132" y="278"/>
                      <a:pt x="123" y="270"/>
                      <a:pt x="123" y="259"/>
                    </a:cubicBezTo>
                    <a:cubicBezTo>
                      <a:pt x="123" y="248"/>
                      <a:pt x="132" y="240"/>
                      <a:pt x="142" y="240"/>
                    </a:cubicBezTo>
                    <a:cubicBezTo>
                      <a:pt x="153" y="240"/>
                      <a:pt x="162" y="248"/>
                      <a:pt x="162" y="259"/>
                    </a:cubicBezTo>
                    <a:cubicBezTo>
                      <a:pt x="162" y="270"/>
                      <a:pt x="153" y="278"/>
                      <a:pt x="142" y="27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05" name="Freeform: Shape 31"/>
              <p:cNvSpPr/>
              <p:nvPr/>
            </p:nvSpPr>
            <p:spPr bwMode="auto">
              <a:xfrm>
                <a:off x="3640900" y="2047391"/>
                <a:ext cx="571075" cy="902133"/>
              </a:xfrm>
              <a:custGeom>
                <a:cxnLst>
                  <a:cxn ang="0">
                    <a:pos x="186" y="72"/>
                  </a:cxn>
                  <a:cxn ang="0">
                    <a:pos x="185" y="71"/>
                  </a:cxn>
                  <a:cxn ang="0">
                    <a:pos x="185" y="71"/>
                  </a:cxn>
                  <a:cxn ang="0">
                    <a:pos x="177" y="65"/>
                  </a:cxn>
                  <a:cxn ang="0">
                    <a:pos x="147" y="41"/>
                  </a:cxn>
                  <a:cxn ang="0">
                    <a:pos x="132" y="28"/>
                  </a:cxn>
                  <a:cxn ang="0">
                    <a:pos x="101" y="3"/>
                  </a:cxn>
                  <a:cxn ang="0">
                    <a:pos x="85" y="3"/>
                  </a:cxn>
                  <a:cxn ang="0">
                    <a:pos x="54" y="28"/>
                  </a:cxn>
                  <a:cxn ang="0">
                    <a:pos x="39" y="41"/>
                  </a:cxn>
                  <a:cxn ang="0">
                    <a:pos x="9" y="65"/>
                  </a:cxn>
                  <a:cxn ang="0">
                    <a:pos x="1" y="71"/>
                  </a:cxn>
                  <a:cxn ang="0">
                    <a:pos x="1" y="71"/>
                  </a:cxn>
                  <a:cxn ang="0">
                    <a:pos x="0" y="72"/>
                  </a:cxn>
                  <a:cxn ang="0">
                    <a:pos x="0" y="72"/>
                  </a:cxn>
                  <a:cxn ang="0">
                    <a:pos x="1" y="82"/>
                  </a:cxn>
                  <a:cxn ang="0">
                    <a:pos x="1" y="283"/>
                  </a:cxn>
                  <a:cxn ang="0">
                    <a:pos x="10" y="293"/>
                  </a:cxn>
                  <a:cxn ang="0">
                    <a:pos x="176" y="293"/>
                  </a:cxn>
                  <a:cxn ang="0">
                    <a:pos x="185" y="283"/>
                  </a:cxn>
                  <a:cxn ang="0">
                    <a:pos x="185" y="82"/>
                  </a:cxn>
                  <a:cxn ang="0">
                    <a:pos x="186" y="72"/>
                  </a:cxn>
                  <a:cxn ang="0">
                    <a:pos x="186" y="72"/>
                  </a:cxn>
                  <a:cxn ang="0">
                    <a:pos x="142" y="279"/>
                  </a:cxn>
                  <a:cxn ang="0">
                    <a:pos x="123" y="259"/>
                  </a:cxn>
                  <a:cxn ang="0">
                    <a:pos x="142" y="240"/>
                  </a:cxn>
                  <a:cxn ang="0">
                    <a:pos x="162" y="259"/>
                  </a:cxn>
                  <a:cxn ang="0">
                    <a:pos x="142" y="279"/>
                  </a:cxn>
                </a:cxnLst>
                <a:rect l="0" t="0" r="r" b="b"/>
                <a:pathLst>
                  <a:path w="186" h="293">
                    <a:moveTo>
                      <a:pt x="186" y="72"/>
                    </a:moveTo>
                    <a:cubicBezTo>
                      <a:pt x="186" y="72"/>
                      <a:pt x="185" y="71"/>
                      <a:pt x="185" y="71"/>
                    </a:cubicBezTo>
                    <a:cubicBezTo>
                      <a:pt x="185" y="71"/>
                      <a:pt x="185" y="71"/>
                      <a:pt x="185" y="71"/>
                    </a:cubicBezTo>
                    <a:cubicBezTo>
                      <a:pt x="185" y="71"/>
                      <a:pt x="182" y="68"/>
                      <a:pt x="177" y="65"/>
                    </a:cubicBezTo>
                    <a:cubicBezTo>
                      <a:pt x="147" y="41"/>
                      <a:pt x="147" y="41"/>
                      <a:pt x="147" y="41"/>
                    </a:cubicBezTo>
                    <a:cubicBezTo>
                      <a:pt x="143" y="37"/>
                      <a:pt x="136" y="32"/>
                      <a:pt x="132" y="28"/>
                    </a:cubicBezTo>
                    <a:cubicBezTo>
                      <a:pt x="101" y="3"/>
                      <a:pt x="101" y="3"/>
                      <a:pt x="101" y="3"/>
                    </a:cubicBezTo>
                    <a:cubicBezTo>
                      <a:pt x="96" y="0"/>
                      <a:pt x="90" y="0"/>
                      <a:pt x="85" y="3"/>
                    </a:cubicBezTo>
                    <a:cubicBezTo>
                      <a:pt x="54" y="28"/>
                      <a:pt x="54" y="28"/>
                      <a:pt x="54" y="28"/>
                    </a:cubicBezTo>
                    <a:cubicBezTo>
                      <a:pt x="50" y="32"/>
                      <a:pt x="43" y="37"/>
                      <a:pt x="39" y="41"/>
                    </a:cubicBezTo>
                    <a:cubicBezTo>
                      <a:pt x="9" y="65"/>
                      <a:pt x="9" y="65"/>
                      <a:pt x="9" y="65"/>
                    </a:cubicBezTo>
                    <a:cubicBezTo>
                      <a:pt x="4" y="68"/>
                      <a:pt x="1" y="71"/>
                      <a:pt x="1" y="71"/>
                    </a:cubicBezTo>
                    <a:cubicBezTo>
                      <a:pt x="1" y="71"/>
                      <a:pt x="1" y="71"/>
                      <a:pt x="1" y="71"/>
                    </a:cubicBezTo>
                    <a:cubicBezTo>
                      <a:pt x="1" y="71"/>
                      <a:pt x="0" y="72"/>
                      <a:pt x="0" y="72"/>
                    </a:cubicBezTo>
                    <a:cubicBezTo>
                      <a:pt x="0" y="72"/>
                      <a:pt x="0" y="72"/>
                      <a:pt x="0" y="72"/>
                    </a:cubicBezTo>
                    <a:cubicBezTo>
                      <a:pt x="0" y="72"/>
                      <a:pt x="1" y="76"/>
                      <a:pt x="1" y="82"/>
                    </a:cubicBezTo>
                    <a:cubicBezTo>
                      <a:pt x="1" y="283"/>
                      <a:pt x="1" y="283"/>
                      <a:pt x="1" y="283"/>
                    </a:cubicBezTo>
                    <a:cubicBezTo>
                      <a:pt x="1" y="288"/>
                      <a:pt x="5" y="293"/>
                      <a:pt x="10" y="293"/>
                    </a:cubicBezTo>
                    <a:cubicBezTo>
                      <a:pt x="176" y="293"/>
                      <a:pt x="176" y="293"/>
                      <a:pt x="176" y="293"/>
                    </a:cubicBezTo>
                    <a:cubicBezTo>
                      <a:pt x="181" y="293"/>
                      <a:pt x="185" y="288"/>
                      <a:pt x="185" y="283"/>
                    </a:cubicBezTo>
                    <a:cubicBezTo>
                      <a:pt x="185" y="82"/>
                      <a:pt x="185" y="82"/>
                      <a:pt x="185" y="82"/>
                    </a:cubicBezTo>
                    <a:cubicBezTo>
                      <a:pt x="185" y="76"/>
                      <a:pt x="186" y="72"/>
                      <a:pt x="186" y="72"/>
                    </a:cubicBezTo>
                    <a:cubicBezTo>
                      <a:pt x="186" y="72"/>
                      <a:pt x="186" y="72"/>
                      <a:pt x="186" y="72"/>
                    </a:cubicBezTo>
                    <a:close/>
                    <a:moveTo>
                      <a:pt x="142" y="279"/>
                    </a:moveTo>
                    <a:cubicBezTo>
                      <a:pt x="132" y="279"/>
                      <a:pt x="123" y="270"/>
                      <a:pt x="123" y="259"/>
                    </a:cubicBezTo>
                    <a:cubicBezTo>
                      <a:pt x="123" y="248"/>
                      <a:pt x="132" y="240"/>
                      <a:pt x="142" y="240"/>
                    </a:cubicBezTo>
                    <a:cubicBezTo>
                      <a:pt x="153" y="240"/>
                      <a:pt x="162" y="248"/>
                      <a:pt x="162" y="259"/>
                    </a:cubicBezTo>
                    <a:cubicBezTo>
                      <a:pt x="162" y="270"/>
                      <a:pt x="153" y="279"/>
                      <a:pt x="142" y="279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6" name="Group 32"/>
            <p:cNvGrpSpPr/>
            <p:nvPr/>
          </p:nvGrpSpPr>
          <p:grpSpPr>
            <a:xfrm>
              <a:off x="1889670" y="2736374"/>
              <a:ext cx="1415810" cy="1068365"/>
              <a:chOff x="2873949" y="2891588"/>
              <a:chExt cx="1216638" cy="1026279"/>
            </a:xfrm>
          </p:grpSpPr>
          <p:sp>
            <p:nvSpPr>
              <p:cNvPr id="97" name="Freeform: Shape 33"/>
              <p:cNvSpPr/>
              <p:nvPr/>
            </p:nvSpPr>
            <p:spPr bwMode="auto">
              <a:xfrm>
                <a:off x="3693318" y="3145399"/>
                <a:ext cx="46901" cy="60694"/>
              </a:xfrm>
              <a:custGeom>
                <a:cxnLst>
                  <a:cxn ang="0">
                    <a:pos x="0" y="3"/>
                  </a:cxn>
                  <a:cxn ang="0">
                    <a:pos x="13" y="6"/>
                  </a:cxn>
                  <a:cxn ang="0">
                    <a:pos x="13" y="6"/>
                  </a:cxn>
                  <a:cxn ang="0">
                    <a:pos x="14" y="20"/>
                  </a:cxn>
                  <a:cxn ang="0">
                    <a:pos x="14" y="20"/>
                  </a:cxn>
                  <a:cxn ang="0">
                    <a:pos x="12" y="19"/>
                  </a:cxn>
                  <a:cxn ang="0">
                    <a:pos x="12" y="7"/>
                  </a:cxn>
                  <a:cxn ang="0">
                    <a:pos x="12" y="7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0" y="3"/>
                  </a:cxn>
                </a:cxnLst>
                <a:rect l="0" t="0" r="r" b="b"/>
                <a:pathLst>
                  <a:path w="16" h="20">
                    <a:moveTo>
                      <a:pt x="0" y="3"/>
                    </a:moveTo>
                    <a:cubicBezTo>
                      <a:pt x="4" y="0"/>
                      <a:pt x="10" y="1"/>
                      <a:pt x="13" y="6"/>
                    </a:cubicBezTo>
                    <a:cubicBezTo>
                      <a:pt x="13" y="6"/>
                      <a:pt x="13" y="6"/>
                      <a:pt x="13" y="6"/>
                    </a:cubicBezTo>
                    <a:cubicBezTo>
                      <a:pt x="16" y="9"/>
                      <a:pt x="16" y="14"/>
                      <a:pt x="14" y="20"/>
                    </a:cubicBezTo>
                    <a:cubicBezTo>
                      <a:pt x="14" y="20"/>
                      <a:pt x="14" y="20"/>
                      <a:pt x="14" y="20"/>
                    </a:cubicBezTo>
                    <a:cubicBezTo>
                      <a:pt x="12" y="19"/>
                      <a:pt x="12" y="19"/>
                      <a:pt x="12" y="19"/>
                    </a:cubicBezTo>
                    <a:cubicBezTo>
                      <a:pt x="14" y="13"/>
                      <a:pt x="13" y="9"/>
                      <a:pt x="12" y="7"/>
                    </a:cubicBezTo>
                    <a:cubicBezTo>
                      <a:pt x="12" y="7"/>
                      <a:pt x="12" y="7"/>
                      <a:pt x="12" y="7"/>
                    </a:cubicBezTo>
                    <a:cubicBezTo>
                      <a:pt x="9" y="3"/>
                      <a:pt x="4" y="2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3"/>
                      <a:pt x="0" y="3"/>
                      <a:pt x="0" y="3"/>
                    </a:cubicBezTo>
                    <a:close/>
                  </a:path>
                </a:pathLst>
              </a:custGeom>
              <a:solidFill>
                <a:srgbClr val="010101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98" name="Freeform: Shape 34"/>
              <p:cNvSpPr/>
              <p:nvPr/>
            </p:nvSpPr>
            <p:spPr bwMode="auto">
              <a:xfrm>
                <a:off x="2873949" y="3059875"/>
                <a:ext cx="957310" cy="857992"/>
              </a:xfrm>
              <a:custGeom>
                <a:cxnLst>
                  <a:cxn ang="0">
                    <a:pos x="226" y="7"/>
                  </a:cxn>
                  <a:cxn ang="0">
                    <a:pos x="10" y="176"/>
                  </a:cxn>
                  <a:cxn ang="0">
                    <a:pos x="7" y="204"/>
                  </a:cxn>
                  <a:cxn ang="0">
                    <a:pos x="57" y="268"/>
                  </a:cxn>
                  <a:cxn ang="0">
                    <a:pos x="85" y="271"/>
                  </a:cxn>
                  <a:cxn ang="0">
                    <a:pos x="301" y="102"/>
                  </a:cxn>
                  <a:cxn ang="0">
                    <a:pos x="304" y="74"/>
                  </a:cxn>
                  <a:cxn ang="0">
                    <a:pos x="254" y="10"/>
                  </a:cxn>
                  <a:cxn ang="0">
                    <a:pos x="226" y="7"/>
                  </a:cxn>
                  <a:cxn ang="0">
                    <a:pos x="267" y="74"/>
                  </a:cxn>
                  <a:cxn ang="0">
                    <a:pos x="242" y="71"/>
                  </a:cxn>
                  <a:cxn ang="0">
                    <a:pos x="245" y="46"/>
                  </a:cxn>
                  <a:cxn ang="0">
                    <a:pos x="270" y="49"/>
                  </a:cxn>
                  <a:cxn ang="0">
                    <a:pos x="267" y="74"/>
                  </a:cxn>
                </a:cxnLst>
                <a:rect l="0" t="0" r="r" b="b"/>
                <a:pathLst>
                  <a:path w="311" h="278">
                    <a:moveTo>
                      <a:pt x="226" y="7"/>
                    </a:moveTo>
                    <a:cubicBezTo>
                      <a:pt x="10" y="176"/>
                      <a:pt x="10" y="176"/>
                      <a:pt x="10" y="176"/>
                    </a:cubicBezTo>
                    <a:cubicBezTo>
                      <a:pt x="2" y="183"/>
                      <a:pt x="0" y="195"/>
                      <a:pt x="7" y="204"/>
                    </a:cubicBezTo>
                    <a:cubicBezTo>
                      <a:pt x="57" y="268"/>
                      <a:pt x="57" y="268"/>
                      <a:pt x="57" y="268"/>
                    </a:cubicBezTo>
                    <a:cubicBezTo>
                      <a:pt x="64" y="276"/>
                      <a:pt x="76" y="278"/>
                      <a:pt x="85" y="271"/>
                    </a:cubicBezTo>
                    <a:cubicBezTo>
                      <a:pt x="301" y="102"/>
                      <a:pt x="301" y="102"/>
                      <a:pt x="301" y="102"/>
                    </a:cubicBezTo>
                    <a:cubicBezTo>
                      <a:pt x="309" y="95"/>
                      <a:pt x="311" y="82"/>
                      <a:pt x="304" y="74"/>
                    </a:cubicBezTo>
                    <a:cubicBezTo>
                      <a:pt x="254" y="10"/>
                      <a:pt x="254" y="10"/>
                      <a:pt x="254" y="10"/>
                    </a:cubicBezTo>
                    <a:cubicBezTo>
                      <a:pt x="247" y="1"/>
                      <a:pt x="235" y="0"/>
                      <a:pt x="226" y="7"/>
                    </a:cubicBezTo>
                    <a:close/>
                    <a:moveTo>
                      <a:pt x="267" y="74"/>
                    </a:moveTo>
                    <a:cubicBezTo>
                      <a:pt x="260" y="80"/>
                      <a:pt x="248" y="78"/>
                      <a:pt x="242" y="71"/>
                    </a:cubicBezTo>
                    <a:cubicBezTo>
                      <a:pt x="236" y="63"/>
                      <a:pt x="238" y="52"/>
                      <a:pt x="245" y="46"/>
                    </a:cubicBezTo>
                    <a:cubicBezTo>
                      <a:pt x="253" y="39"/>
                      <a:pt x="264" y="41"/>
                      <a:pt x="270" y="49"/>
                    </a:cubicBezTo>
                    <a:cubicBezTo>
                      <a:pt x="277" y="56"/>
                      <a:pt x="275" y="68"/>
                      <a:pt x="267" y="74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99" name="Freeform: Shape 35"/>
              <p:cNvSpPr/>
              <p:nvPr/>
            </p:nvSpPr>
            <p:spPr bwMode="auto">
              <a:xfrm>
                <a:off x="3616071" y="3197815"/>
                <a:ext cx="93800" cy="93800"/>
              </a:xfrm>
              <a:custGeom>
                <a:cxnLst>
                  <a:cxn ang="0">
                    <a:pos x="7" y="5"/>
                  </a:cxn>
                  <a:cxn ang="0">
                    <a:pos x="5" y="24"/>
                  </a:cxn>
                  <a:cxn ang="0">
                    <a:pos x="24" y="26"/>
                  </a:cxn>
                  <a:cxn ang="0">
                    <a:pos x="26" y="7"/>
                  </a:cxn>
                  <a:cxn ang="0">
                    <a:pos x="7" y="5"/>
                  </a:cxn>
                  <a:cxn ang="0">
                    <a:pos x="22" y="24"/>
                  </a:cxn>
                  <a:cxn ang="0">
                    <a:pos x="7" y="22"/>
                  </a:cxn>
                  <a:cxn ang="0">
                    <a:pos x="9" y="7"/>
                  </a:cxn>
                  <a:cxn ang="0">
                    <a:pos x="24" y="9"/>
                  </a:cxn>
                  <a:cxn ang="0">
                    <a:pos x="22" y="24"/>
                  </a:cxn>
                </a:cxnLst>
                <a:rect l="0" t="0" r="r" b="b"/>
                <a:pathLst>
                  <a:path w="31" h="31">
                    <a:moveTo>
                      <a:pt x="7" y="5"/>
                    </a:moveTo>
                    <a:cubicBezTo>
                      <a:pt x="1" y="10"/>
                      <a:pt x="0" y="18"/>
                      <a:pt x="5" y="24"/>
                    </a:cubicBezTo>
                    <a:cubicBezTo>
                      <a:pt x="9" y="30"/>
                      <a:pt x="18" y="31"/>
                      <a:pt x="24" y="26"/>
                    </a:cubicBezTo>
                    <a:cubicBezTo>
                      <a:pt x="30" y="22"/>
                      <a:pt x="31" y="13"/>
                      <a:pt x="26" y="7"/>
                    </a:cubicBezTo>
                    <a:cubicBezTo>
                      <a:pt x="21" y="1"/>
                      <a:pt x="13" y="0"/>
                      <a:pt x="7" y="5"/>
                    </a:cubicBezTo>
                    <a:close/>
                    <a:moveTo>
                      <a:pt x="22" y="24"/>
                    </a:moveTo>
                    <a:cubicBezTo>
                      <a:pt x="17" y="27"/>
                      <a:pt x="11" y="27"/>
                      <a:pt x="7" y="22"/>
                    </a:cubicBezTo>
                    <a:cubicBezTo>
                      <a:pt x="4" y="18"/>
                      <a:pt x="4" y="11"/>
                      <a:pt x="9" y="7"/>
                    </a:cubicBezTo>
                    <a:cubicBezTo>
                      <a:pt x="13" y="4"/>
                      <a:pt x="20" y="5"/>
                      <a:pt x="24" y="9"/>
                    </a:cubicBezTo>
                    <a:cubicBezTo>
                      <a:pt x="27" y="14"/>
                      <a:pt x="26" y="20"/>
                      <a:pt x="22" y="24"/>
                    </a:cubicBezTo>
                    <a:close/>
                  </a:path>
                </a:pathLst>
              </a:custGeom>
              <a:solidFill>
                <a:schemeClr val="bg1">
                  <a:lumMod val="5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00" name="Freeform: Shape 36"/>
              <p:cNvSpPr/>
              <p:nvPr/>
            </p:nvSpPr>
            <p:spPr bwMode="auto">
              <a:xfrm>
                <a:off x="3599518" y="3181263"/>
                <a:ext cx="126905" cy="126905"/>
              </a:xfrm>
              <a:custGeom>
                <a:cxnLst>
                  <a:cxn ang="0">
                    <a:pos x="9" y="7"/>
                  </a:cxn>
                  <a:cxn ang="0">
                    <a:pos x="6" y="32"/>
                  </a:cxn>
                  <a:cxn ang="0">
                    <a:pos x="31" y="35"/>
                  </a:cxn>
                  <a:cxn ang="0">
                    <a:pos x="34" y="10"/>
                  </a:cxn>
                  <a:cxn ang="0">
                    <a:pos x="9" y="7"/>
                  </a:cxn>
                  <a:cxn ang="0">
                    <a:pos x="29" y="31"/>
                  </a:cxn>
                  <a:cxn ang="0">
                    <a:pos x="10" y="29"/>
                  </a:cxn>
                  <a:cxn ang="0">
                    <a:pos x="12" y="10"/>
                  </a:cxn>
                  <a:cxn ang="0">
                    <a:pos x="31" y="12"/>
                  </a:cxn>
                  <a:cxn ang="0">
                    <a:pos x="29" y="31"/>
                  </a:cxn>
                </a:cxnLst>
                <a:rect l="0" t="0" r="r" b="b"/>
                <a:pathLst>
                  <a:path w="41" h="41">
                    <a:moveTo>
                      <a:pt x="9" y="7"/>
                    </a:moveTo>
                    <a:cubicBezTo>
                      <a:pt x="2" y="13"/>
                      <a:pt x="0" y="24"/>
                      <a:pt x="6" y="32"/>
                    </a:cubicBezTo>
                    <a:cubicBezTo>
                      <a:pt x="12" y="39"/>
                      <a:pt x="24" y="41"/>
                      <a:pt x="31" y="35"/>
                    </a:cubicBezTo>
                    <a:cubicBezTo>
                      <a:pt x="39" y="29"/>
                      <a:pt x="41" y="17"/>
                      <a:pt x="34" y="10"/>
                    </a:cubicBezTo>
                    <a:cubicBezTo>
                      <a:pt x="28" y="2"/>
                      <a:pt x="17" y="0"/>
                      <a:pt x="9" y="7"/>
                    </a:cubicBezTo>
                    <a:close/>
                    <a:moveTo>
                      <a:pt x="29" y="31"/>
                    </a:moveTo>
                    <a:cubicBezTo>
                      <a:pt x="23" y="36"/>
                      <a:pt x="14" y="35"/>
                      <a:pt x="10" y="29"/>
                    </a:cubicBezTo>
                    <a:cubicBezTo>
                      <a:pt x="5" y="23"/>
                      <a:pt x="6" y="15"/>
                      <a:pt x="12" y="10"/>
                    </a:cubicBezTo>
                    <a:cubicBezTo>
                      <a:pt x="18" y="5"/>
                      <a:pt x="26" y="6"/>
                      <a:pt x="31" y="12"/>
                    </a:cubicBezTo>
                    <a:cubicBezTo>
                      <a:pt x="36" y="18"/>
                      <a:pt x="35" y="27"/>
                      <a:pt x="29" y="3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01" name="Freeform: Shape 37"/>
              <p:cNvSpPr/>
              <p:nvPr/>
            </p:nvSpPr>
            <p:spPr bwMode="auto">
              <a:xfrm>
                <a:off x="3679523" y="2891588"/>
                <a:ext cx="411064" cy="361406"/>
              </a:xfrm>
              <a:custGeom>
                <a:cxnLst>
                  <a:cxn ang="0">
                    <a:pos x="3" y="105"/>
                  </a:cxn>
                  <a:cxn ang="0">
                    <a:pos x="3" y="105"/>
                  </a:cxn>
                  <a:cxn ang="0">
                    <a:pos x="16" y="91"/>
                  </a:cxn>
                  <a:cxn ang="0">
                    <a:pos x="16" y="91"/>
                  </a:cxn>
                  <a:cxn ang="0">
                    <a:pos x="107" y="33"/>
                  </a:cxn>
                  <a:cxn ang="0">
                    <a:pos x="107" y="33"/>
                  </a:cxn>
                  <a:cxn ang="0">
                    <a:pos x="129" y="0"/>
                  </a:cxn>
                  <a:cxn ang="0">
                    <a:pos x="129" y="0"/>
                  </a:cxn>
                  <a:cxn ang="0">
                    <a:pos x="131" y="0"/>
                  </a:cxn>
                  <a:cxn ang="0">
                    <a:pos x="108" y="34"/>
                  </a:cxn>
                  <a:cxn ang="0">
                    <a:pos x="108" y="34"/>
                  </a:cxn>
                  <a:cxn ang="0">
                    <a:pos x="17" y="93"/>
                  </a:cxn>
                  <a:cxn ang="0">
                    <a:pos x="17" y="93"/>
                  </a:cxn>
                  <a:cxn ang="0">
                    <a:pos x="5" y="106"/>
                  </a:cxn>
                  <a:cxn ang="0">
                    <a:pos x="5" y="106"/>
                  </a:cxn>
                  <a:cxn ang="0">
                    <a:pos x="5" y="114"/>
                  </a:cxn>
                  <a:cxn ang="0">
                    <a:pos x="5" y="117"/>
                  </a:cxn>
                  <a:cxn ang="0">
                    <a:pos x="3" y="105"/>
                  </a:cxn>
                </a:cxnLst>
                <a:rect l="0" t="0" r="r" b="b"/>
                <a:pathLst>
                  <a:path w="133" h="117">
                    <a:moveTo>
                      <a:pt x="3" y="105"/>
                    </a:moveTo>
                    <a:cubicBezTo>
                      <a:pt x="3" y="105"/>
                      <a:pt x="3" y="105"/>
                      <a:pt x="3" y="105"/>
                    </a:cubicBezTo>
                    <a:cubicBezTo>
                      <a:pt x="5" y="100"/>
                      <a:pt x="10" y="96"/>
                      <a:pt x="16" y="91"/>
                    </a:cubicBezTo>
                    <a:cubicBezTo>
                      <a:pt x="16" y="91"/>
                      <a:pt x="16" y="91"/>
                      <a:pt x="16" y="91"/>
                    </a:cubicBezTo>
                    <a:cubicBezTo>
                      <a:pt x="38" y="73"/>
                      <a:pt x="81" y="53"/>
                      <a:pt x="107" y="33"/>
                    </a:cubicBezTo>
                    <a:cubicBezTo>
                      <a:pt x="107" y="33"/>
                      <a:pt x="107" y="33"/>
                      <a:pt x="107" y="33"/>
                    </a:cubicBezTo>
                    <a:cubicBezTo>
                      <a:pt x="122" y="22"/>
                      <a:pt x="131" y="10"/>
                      <a:pt x="129" y="0"/>
                    </a:cubicBezTo>
                    <a:cubicBezTo>
                      <a:pt x="129" y="0"/>
                      <a:pt x="129" y="0"/>
                      <a:pt x="129" y="0"/>
                    </a:cubicBezTo>
                    <a:cubicBezTo>
                      <a:pt x="131" y="0"/>
                      <a:pt x="131" y="0"/>
                      <a:pt x="131" y="0"/>
                    </a:cubicBezTo>
                    <a:cubicBezTo>
                      <a:pt x="133" y="11"/>
                      <a:pt x="123" y="23"/>
                      <a:pt x="108" y="34"/>
                    </a:cubicBezTo>
                    <a:cubicBezTo>
                      <a:pt x="108" y="34"/>
                      <a:pt x="108" y="34"/>
                      <a:pt x="108" y="34"/>
                    </a:cubicBezTo>
                    <a:cubicBezTo>
                      <a:pt x="82" y="55"/>
                      <a:pt x="39" y="75"/>
                      <a:pt x="17" y="93"/>
                    </a:cubicBezTo>
                    <a:cubicBezTo>
                      <a:pt x="17" y="93"/>
                      <a:pt x="17" y="93"/>
                      <a:pt x="17" y="93"/>
                    </a:cubicBezTo>
                    <a:cubicBezTo>
                      <a:pt x="11" y="97"/>
                      <a:pt x="7" y="102"/>
                      <a:pt x="5" y="106"/>
                    </a:cubicBezTo>
                    <a:cubicBezTo>
                      <a:pt x="5" y="106"/>
                      <a:pt x="5" y="106"/>
                      <a:pt x="5" y="106"/>
                    </a:cubicBezTo>
                    <a:cubicBezTo>
                      <a:pt x="3" y="110"/>
                      <a:pt x="4" y="111"/>
                      <a:pt x="5" y="114"/>
                    </a:cubicBezTo>
                    <a:cubicBezTo>
                      <a:pt x="5" y="117"/>
                      <a:pt x="5" y="117"/>
                      <a:pt x="5" y="117"/>
                    </a:cubicBezTo>
                    <a:cubicBezTo>
                      <a:pt x="5" y="117"/>
                      <a:pt x="0" y="109"/>
                      <a:pt x="3" y="105"/>
                    </a:cubicBezTo>
                    <a:close/>
                  </a:path>
                </a:pathLst>
              </a:custGeom>
              <a:solidFill>
                <a:srgbClr val="010101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02" name="Freeform: Shape 38"/>
              <p:cNvSpPr/>
              <p:nvPr/>
            </p:nvSpPr>
            <p:spPr bwMode="auto">
              <a:xfrm>
                <a:off x="3679523" y="3153674"/>
                <a:ext cx="33106" cy="35865"/>
              </a:xfrm>
              <a:custGeom>
                <a:cxnLst>
                  <a:cxn ang="0">
                    <a:pos x="0" y="11"/>
                  </a:cxn>
                  <a:cxn ang="0">
                    <a:pos x="2" y="12"/>
                  </a:cxn>
                  <a:cxn ang="0">
                    <a:pos x="11" y="1"/>
                  </a:cxn>
                  <a:cxn ang="0">
                    <a:pos x="10" y="0"/>
                  </a:cxn>
                  <a:cxn ang="0">
                    <a:pos x="2" y="9"/>
                  </a:cxn>
                  <a:cxn ang="0">
                    <a:pos x="0" y="11"/>
                  </a:cxn>
                </a:cxnLst>
                <a:rect l="0" t="0" r="r" b="b"/>
                <a:pathLst>
                  <a:path w="11" h="12">
                    <a:moveTo>
                      <a:pt x="0" y="11"/>
                    </a:moveTo>
                    <a:cubicBezTo>
                      <a:pt x="1" y="11"/>
                      <a:pt x="1" y="11"/>
                      <a:pt x="2" y="12"/>
                    </a:cubicBezTo>
                    <a:cubicBezTo>
                      <a:pt x="4" y="9"/>
                      <a:pt x="7" y="5"/>
                      <a:pt x="11" y="1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7" y="3"/>
                      <a:pt x="4" y="6"/>
                      <a:pt x="2" y="9"/>
                    </a:cubicBezTo>
                    <a:cubicBezTo>
                      <a:pt x="1" y="10"/>
                      <a:pt x="1" y="10"/>
                      <a:pt x="0" y="11"/>
                    </a:cubicBezTo>
                    <a:close/>
                  </a:path>
                </a:pathLst>
              </a:custGeom>
              <a:solidFill>
                <a:srgbClr val="010101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03" name="Freeform: Shape 39"/>
              <p:cNvSpPr/>
              <p:nvPr/>
            </p:nvSpPr>
            <p:spPr bwMode="auto">
              <a:xfrm>
                <a:off x="3662970" y="3186780"/>
                <a:ext cx="22071" cy="38623"/>
              </a:xfrm>
              <a:custGeom>
                <a:cxnLst>
                  <a:cxn ang="0">
                    <a:pos x="1" y="6"/>
                  </a:cxn>
                  <a:cxn ang="0">
                    <a:pos x="5" y="10"/>
                  </a:cxn>
                  <a:cxn ang="0">
                    <a:pos x="4" y="9"/>
                  </a:cxn>
                  <a:cxn ang="0">
                    <a:pos x="3" y="7"/>
                  </a:cxn>
                  <a:cxn ang="0">
                    <a:pos x="7" y="1"/>
                  </a:cxn>
                  <a:cxn ang="0">
                    <a:pos x="5" y="0"/>
                  </a:cxn>
                  <a:cxn ang="0">
                    <a:pos x="1" y="6"/>
                  </a:cxn>
                </a:cxnLst>
                <a:rect l="0" t="0" r="r" b="b"/>
                <a:pathLst>
                  <a:path w="7" h="12">
                    <a:moveTo>
                      <a:pt x="1" y="6"/>
                    </a:moveTo>
                    <a:cubicBezTo>
                      <a:pt x="0" y="8"/>
                      <a:pt x="1" y="12"/>
                      <a:pt x="5" y="10"/>
                    </a:cubicBezTo>
                    <a:cubicBezTo>
                      <a:pt x="4" y="9"/>
                      <a:pt x="4" y="9"/>
                      <a:pt x="4" y="9"/>
                    </a:cubicBezTo>
                    <a:cubicBezTo>
                      <a:pt x="3" y="9"/>
                      <a:pt x="2" y="9"/>
                      <a:pt x="3" y="7"/>
                    </a:cubicBezTo>
                    <a:cubicBezTo>
                      <a:pt x="4" y="5"/>
                      <a:pt x="5" y="3"/>
                      <a:pt x="7" y="1"/>
                    </a:cubicBezTo>
                    <a:cubicBezTo>
                      <a:pt x="6" y="0"/>
                      <a:pt x="6" y="0"/>
                      <a:pt x="5" y="0"/>
                    </a:cubicBezTo>
                    <a:cubicBezTo>
                      <a:pt x="3" y="2"/>
                      <a:pt x="2" y="4"/>
                      <a:pt x="1" y="6"/>
                    </a:cubicBezTo>
                    <a:close/>
                  </a:path>
                </a:pathLst>
              </a:custGeom>
              <a:solidFill>
                <a:srgbClr val="010101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</p:grpSp>
        <p:sp>
          <p:nvSpPr>
            <p:cNvPr id="23" name="TextBox 135"/>
            <p:cNvSpPr txBox="1"/>
            <p:nvPr/>
          </p:nvSpPr>
          <p:spPr>
            <a:xfrm rot="19338732">
              <a:off x="2050098" y="3280403"/>
              <a:ext cx="719188" cy="184666"/>
            </a:xfrm>
            <a:prstGeom prst="rect">
              <a:avLst/>
            </a:prstGeom>
            <a:noFill/>
          </p:spPr>
          <p:txBody>
            <a:bodyPr wrap="none">
              <a:normAutofit fontScale="70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 b="1">
                  <a:solidFill>
                    <a:schemeClr val="bg1"/>
                  </a:solidFill>
                  <a:cs typeface="+mn-ea"/>
                  <a:sym typeface="+mn-lt"/>
                </a:rPr>
                <a:t>标题文本预设</a:t>
              </a:r>
              <a:endParaRPr lang="zh-CN" altLang="en-US" sz="1000" b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29" name="TextBox 141"/>
            <p:cNvSpPr txBox="1"/>
            <p:nvPr/>
          </p:nvSpPr>
          <p:spPr>
            <a:xfrm>
              <a:off x="2870756" y="2162895"/>
              <a:ext cx="487375" cy="396624"/>
            </a:xfrm>
            <a:prstGeom prst="rect">
              <a:avLst/>
            </a:prstGeom>
            <a:noFill/>
            <a:ln>
              <a:noFill/>
            </a:ln>
          </p:spPr>
          <p:txBody>
            <a:bodyPr wrap="none" anchor="ctr" anchorCtr="1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400" b="1">
                  <a:solidFill>
                    <a:schemeClr val="bg1"/>
                  </a:solidFill>
                  <a:cs typeface="+mn-ea"/>
                  <a:sym typeface="+mn-lt"/>
                </a:rPr>
                <a:t>35%</a:t>
              </a:r>
              <a:endParaRPr lang="en-US" sz="1400" b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grpSp>
          <p:nvGrpSpPr>
            <p:cNvPr id="37" name="Group 5"/>
            <p:cNvGrpSpPr/>
            <p:nvPr/>
          </p:nvGrpSpPr>
          <p:grpSpPr>
            <a:xfrm>
              <a:off x="2520318" y="1056601"/>
              <a:ext cx="1332093" cy="800953"/>
              <a:chOff x="3360424" y="1358596"/>
              <a:chExt cx="1776124" cy="1067938"/>
            </a:xfrm>
          </p:grpSpPr>
          <p:sp>
            <p:nvSpPr>
              <p:cNvPr id="44" name="TextBox 156"/>
              <p:cNvSpPr txBox="1"/>
              <p:nvPr/>
            </p:nvSpPr>
            <p:spPr bwMode="auto">
              <a:xfrm>
                <a:off x="3360424" y="1358596"/>
                <a:ext cx="1776124" cy="289066"/>
              </a:xfrm>
              <a:prstGeom prst="rect">
                <a:avLst/>
              </a:prstGeom>
              <a:noFill/>
            </p:spPr>
            <p:txBody>
              <a:bodyPr wrap="none" lIns="0" tIns="0" rIns="0" bIns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atinLnBrk="0"/>
                <a:r>
                  <a:rPr lang="zh-CN" altLang="en-US" sz="1400">
                    <a:solidFill>
                      <a:schemeClr val="accent2">
                        <a:lumMod val="100000"/>
                      </a:schemeClr>
                    </a:solidFill>
                    <a:effectLst/>
                    <a:cs typeface="+mn-ea"/>
                    <a:sym typeface="+mn-lt"/>
                  </a:rPr>
                  <a:t>标题文本预设</a:t>
                </a:r>
                <a:endParaRPr lang="zh-CN" altLang="en-US" sz="1400">
                  <a:solidFill>
                    <a:schemeClr val="accent2">
                      <a:lumMod val="100000"/>
                    </a:schemeClr>
                  </a:solidFill>
                  <a:effectLst/>
                  <a:cs typeface="+mn-ea"/>
                  <a:sym typeface="+mn-lt"/>
                </a:endParaRPr>
              </a:p>
            </p:txBody>
          </p:sp>
          <p:sp>
            <p:nvSpPr>
              <p:cNvPr id="45" name="TextBox 157"/>
              <p:cNvSpPr txBox="1"/>
              <p:nvPr/>
            </p:nvSpPr>
            <p:spPr bwMode="auto">
              <a:xfrm>
                <a:off x="3360424" y="1647662"/>
                <a:ext cx="1776124" cy="778872"/>
              </a:xfrm>
              <a:prstGeom prst="rect">
                <a:avLst/>
              </a:prstGeom>
              <a:noFill/>
            </p:spPr>
            <p:txBody>
              <a:bodyPr wrap="square" lIns="90000" tIns="46800" rIns="90000" bIns="46800" anchor="t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atinLnBrk="0">
                  <a:lnSpc>
                    <a:spcPct val="120000"/>
                  </a:lnSpc>
                </a:pPr>
                <a:r>
                  <a:rPr lang="zh-CN" altLang="en-US" sz="800" b="0"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cs typeface="+mn-ea"/>
                    <a:sym typeface="+mn-lt"/>
                  </a:rPr>
                  <a:t>此部分内容作为文字排版占位显示 </a:t>
                </a:r>
                <a:br>
                  <a:rPr lang="zh-CN" altLang="en-US" sz="800" b="0"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cs typeface="+mn-ea"/>
                    <a:sym typeface="+mn-lt"/>
                  </a:rPr>
                </a:br>
                <a:r>
                  <a:rPr lang="zh-CN" altLang="en-US" sz="800" b="0"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cs typeface="+mn-ea"/>
                    <a:sym typeface="+mn-lt"/>
                  </a:rPr>
                  <a:t>（建议使用主题字体）</a:t>
                </a:r>
                <a:endParaRPr lang="zh-CN" altLang="en-US" sz="800" b="0"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6" name="组合 115"/>
          <p:cNvGrpSpPr/>
          <p:nvPr/>
        </p:nvGrpSpPr>
        <p:grpSpPr>
          <a:xfrm>
            <a:off x="4476647" y="869924"/>
            <a:ext cx="1889105" cy="2914714"/>
            <a:chOff x="4476647" y="869924"/>
            <a:chExt cx="1889105" cy="2914714"/>
          </a:xfrm>
        </p:grpSpPr>
        <p:sp>
          <p:nvSpPr>
            <p:cNvPr id="10" name="Freeform: Shape 68"/>
            <p:cNvSpPr/>
            <p:nvPr/>
          </p:nvSpPr>
          <p:spPr bwMode="auto">
            <a:xfrm>
              <a:off x="5452620" y="2710521"/>
              <a:ext cx="433411" cy="281451"/>
            </a:xfrm>
            <a:custGeom>
              <a:cxnLst>
                <a:cxn ang="0">
                  <a:pos x="27" y="64"/>
                </a:cxn>
                <a:cxn ang="0">
                  <a:pos x="121" y="2"/>
                </a:cxn>
                <a:cxn ang="0">
                  <a:pos x="120" y="0"/>
                </a:cxn>
                <a:cxn ang="0">
                  <a:pos x="17" y="71"/>
                </a:cxn>
                <a:cxn ang="0">
                  <a:pos x="0" y="87"/>
                </a:cxn>
                <a:cxn ang="0">
                  <a:pos x="1" y="88"/>
                </a:cxn>
                <a:cxn ang="0">
                  <a:pos x="27" y="64"/>
                </a:cxn>
              </a:cxnLst>
              <a:rect l="0" t="0" r="r" b="b"/>
              <a:pathLst>
                <a:path w="120" h="88">
                  <a:moveTo>
                    <a:pt x="27" y="64"/>
                  </a:moveTo>
                  <a:cubicBezTo>
                    <a:pt x="49" y="44"/>
                    <a:pt x="83" y="31"/>
                    <a:pt x="121" y="2"/>
                  </a:cubicBezTo>
                  <a:cubicBezTo>
                    <a:pt x="120" y="0"/>
                    <a:pt x="120" y="0"/>
                    <a:pt x="120" y="0"/>
                  </a:cubicBezTo>
                  <a:cubicBezTo>
                    <a:pt x="76" y="34"/>
                    <a:pt x="41" y="45"/>
                    <a:pt x="17" y="71"/>
                  </a:cubicBezTo>
                  <a:cubicBezTo>
                    <a:pt x="10" y="77"/>
                    <a:pt x="4" y="82"/>
                    <a:pt x="0" y="87"/>
                  </a:cubicBezTo>
                  <a:cubicBezTo>
                    <a:pt x="1" y="88"/>
                    <a:pt x="1" y="88"/>
                    <a:pt x="1" y="88"/>
                  </a:cubicBezTo>
                  <a:cubicBezTo>
                    <a:pt x="8" y="81"/>
                    <a:pt x="16" y="73"/>
                    <a:pt x="27" y="64"/>
                  </a:cubicBezTo>
                  <a:close/>
                </a:path>
              </a:pathLst>
            </a:custGeom>
            <a:solidFill>
              <a:srgbClr val="010101"/>
            </a:solidFill>
            <a:ln w="9525">
              <a:noFill/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grpSp>
          <p:nvGrpSpPr>
            <p:cNvPr id="11" name="Group 69"/>
            <p:cNvGrpSpPr/>
            <p:nvPr/>
          </p:nvGrpSpPr>
          <p:grpSpPr>
            <a:xfrm>
              <a:off x="5353097" y="1670877"/>
              <a:ext cx="664561" cy="1137290"/>
              <a:chOff x="4989961" y="1868067"/>
              <a:chExt cx="571075" cy="1092490"/>
            </a:xfrm>
          </p:grpSpPr>
          <p:sp>
            <p:nvSpPr>
              <p:cNvPr id="86" name="Freeform: Shape 70"/>
              <p:cNvSpPr/>
              <p:nvPr/>
            </p:nvSpPr>
            <p:spPr bwMode="auto">
              <a:xfrm>
                <a:off x="4993160" y="1879102"/>
                <a:ext cx="564678" cy="1081455"/>
              </a:xfrm>
              <a:custGeom>
                <a:cxnLst>
                  <a:cxn ang="0">
                    <a:pos x="186" y="72"/>
                  </a:cxn>
                  <a:cxn ang="0">
                    <a:pos x="185" y="72"/>
                  </a:cxn>
                  <a:cxn ang="0">
                    <a:pos x="185" y="72"/>
                  </a:cxn>
                  <a:cxn ang="0">
                    <a:pos x="177" y="65"/>
                  </a:cxn>
                  <a:cxn ang="0">
                    <a:pos x="147" y="41"/>
                  </a:cxn>
                  <a:cxn ang="0">
                    <a:pos x="132" y="29"/>
                  </a:cxn>
                  <a:cxn ang="0">
                    <a:pos x="101" y="4"/>
                  </a:cxn>
                  <a:cxn ang="0">
                    <a:pos x="85" y="4"/>
                  </a:cxn>
                  <a:cxn ang="0">
                    <a:pos x="54" y="29"/>
                  </a:cxn>
                  <a:cxn ang="0">
                    <a:pos x="39" y="41"/>
                  </a:cxn>
                  <a:cxn ang="0">
                    <a:pos x="9" y="65"/>
                  </a:cxn>
                  <a:cxn ang="0">
                    <a:pos x="1" y="72"/>
                  </a:cxn>
                  <a:cxn ang="0">
                    <a:pos x="1" y="72"/>
                  </a:cxn>
                  <a:cxn ang="0">
                    <a:pos x="0" y="72"/>
                  </a:cxn>
                  <a:cxn ang="0">
                    <a:pos x="0" y="72"/>
                  </a:cxn>
                  <a:cxn ang="0">
                    <a:pos x="1" y="82"/>
                  </a:cxn>
                  <a:cxn ang="0">
                    <a:pos x="1" y="341"/>
                  </a:cxn>
                  <a:cxn ang="0">
                    <a:pos x="10" y="349"/>
                  </a:cxn>
                  <a:cxn ang="0">
                    <a:pos x="176" y="349"/>
                  </a:cxn>
                  <a:cxn ang="0">
                    <a:pos x="185" y="341"/>
                  </a:cxn>
                  <a:cxn ang="0">
                    <a:pos x="185" y="82"/>
                  </a:cxn>
                  <a:cxn ang="0">
                    <a:pos x="186" y="72"/>
                  </a:cxn>
                  <a:cxn ang="0">
                    <a:pos x="186" y="72"/>
                  </a:cxn>
                  <a:cxn ang="0">
                    <a:pos x="142" y="336"/>
                  </a:cxn>
                  <a:cxn ang="0">
                    <a:pos x="123" y="317"/>
                  </a:cxn>
                  <a:cxn ang="0">
                    <a:pos x="142" y="298"/>
                  </a:cxn>
                  <a:cxn ang="0">
                    <a:pos x="162" y="317"/>
                  </a:cxn>
                  <a:cxn ang="0">
                    <a:pos x="142" y="336"/>
                  </a:cxn>
                </a:cxnLst>
                <a:rect l="0" t="0" r="r" b="b"/>
                <a:pathLst>
                  <a:path w="186" h="350">
                    <a:moveTo>
                      <a:pt x="186" y="72"/>
                    </a:moveTo>
                    <a:cubicBezTo>
                      <a:pt x="186" y="72"/>
                      <a:pt x="185" y="72"/>
                      <a:pt x="185" y="72"/>
                    </a:cubicBezTo>
                    <a:cubicBezTo>
                      <a:pt x="185" y="72"/>
                      <a:pt x="185" y="72"/>
                      <a:pt x="185" y="72"/>
                    </a:cubicBezTo>
                    <a:cubicBezTo>
                      <a:pt x="185" y="72"/>
                      <a:pt x="182" y="69"/>
                      <a:pt x="177" y="65"/>
                    </a:cubicBezTo>
                    <a:cubicBezTo>
                      <a:pt x="147" y="41"/>
                      <a:pt x="147" y="41"/>
                      <a:pt x="147" y="41"/>
                    </a:cubicBezTo>
                    <a:cubicBezTo>
                      <a:pt x="143" y="38"/>
                      <a:pt x="136" y="32"/>
                      <a:pt x="132" y="29"/>
                    </a:cubicBezTo>
                    <a:cubicBezTo>
                      <a:pt x="101" y="4"/>
                      <a:pt x="101" y="4"/>
                      <a:pt x="101" y="4"/>
                    </a:cubicBezTo>
                    <a:cubicBezTo>
                      <a:pt x="96" y="0"/>
                      <a:pt x="90" y="0"/>
                      <a:pt x="85" y="4"/>
                    </a:cubicBezTo>
                    <a:cubicBezTo>
                      <a:pt x="54" y="29"/>
                      <a:pt x="54" y="29"/>
                      <a:pt x="54" y="29"/>
                    </a:cubicBezTo>
                    <a:cubicBezTo>
                      <a:pt x="50" y="32"/>
                      <a:pt x="43" y="38"/>
                      <a:pt x="39" y="41"/>
                    </a:cubicBezTo>
                    <a:cubicBezTo>
                      <a:pt x="9" y="65"/>
                      <a:pt x="9" y="65"/>
                      <a:pt x="9" y="65"/>
                    </a:cubicBezTo>
                    <a:cubicBezTo>
                      <a:pt x="4" y="69"/>
                      <a:pt x="1" y="72"/>
                      <a:pt x="1" y="72"/>
                    </a:cubicBezTo>
                    <a:cubicBezTo>
                      <a:pt x="1" y="72"/>
                      <a:pt x="1" y="72"/>
                      <a:pt x="1" y="72"/>
                    </a:cubicBezTo>
                    <a:cubicBezTo>
                      <a:pt x="1" y="72"/>
                      <a:pt x="0" y="72"/>
                      <a:pt x="0" y="72"/>
                    </a:cubicBezTo>
                    <a:cubicBezTo>
                      <a:pt x="0" y="72"/>
                      <a:pt x="0" y="72"/>
                      <a:pt x="0" y="72"/>
                    </a:cubicBezTo>
                    <a:cubicBezTo>
                      <a:pt x="0" y="72"/>
                      <a:pt x="1" y="77"/>
                      <a:pt x="1" y="82"/>
                    </a:cubicBezTo>
                    <a:cubicBezTo>
                      <a:pt x="1" y="341"/>
                      <a:pt x="1" y="341"/>
                      <a:pt x="1" y="341"/>
                    </a:cubicBezTo>
                    <a:cubicBezTo>
                      <a:pt x="1" y="346"/>
                      <a:pt x="5" y="350"/>
                      <a:pt x="10" y="349"/>
                    </a:cubicBezTo>
                    <a:cubicBezTo>
                      <a:pt x="176" y="349"/>
                      <a:pt x="176" y="349"/>
                      <a:pt x="176" y="349"/>
                    </a:cubicBezTo>
                    <a:cubicBezTo>
                      <a:pt x="181" y="350"/>
                      <a:pt x="185" y="346"/>
                      <a:pt x="185" y="341"/>
                    </a:cubicBezTo>
                    <a:cubicBezTo>
                      <a:pt x="185" y="82"/>
                      <a:pt x="185" y="82"/>
                      <a:pt x="185" y="82"/>
                    </a:cubicBezTo>
                    <a:cubicBezTo>
                      <a:pt x="185" y="77"/>
                      <a:pt x="186" y="72"/>
                      <a:pt x="186" y="72"/>
                    </a:cubicBezTo>
                    <a:cubicBezTo>
                      <a:pt x="186" y="72"/>
                      <a:pt x="186" y="72"/>
                      <a:pt x="186" y="72"/>
                    </a:cubicBezTo>
                    <a:close/>
                    <a:moveTo>
                      <a:pt x="142" y="336"/>
                    </a:moveTo>
                    <a:cubicBezTo>
                      <a:pt x="132" y="336"/>
                      <a:pt x="123" y="328"/>
                      <a:pt x="123" y="317"/>
                    </a:cubicBezTo>
                    <a:cubicBezTo>
                      <a:pt x="123" y="306"/>
                      <a:pt x="132" y="298"/>
                      <a:pt x="142" y="298"/>
                    </a:cubicBezTo>
                    <a:cubicBezTo>
                      <a:pt x="153" y="298"/>
                      <a:pt x="162" y="306"/>
                      <a:pt x="162" y="317"/>
                    </a:cubicBezTo>
                    <a:cubicBezTo>
                      <a:pt x="162" y="328"/>
                      <a:pt x="153" y="336"/>
                      <a:pt x="142" y="336"/>
                    </a:cubicBezTo>
                    <a:close/>
                  </a:path>
                </a:pathLst>
              </a:custGeom>
              <a:solidFill>
                <a:schemeClr val="accent4">
                  <a:lumMod val="5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87" name="Freeform: Shape 71"/>
              <p:cNvSpPr/>
              <p:nvPr/>
            </p:nvSpPr>
            <p:spPr bwMode="auto">
              <a:xfrm>
                <a:off x="4989961" y="1868067"/>
                <a:ext cx="571075" cy="1081455"/>
              </a:xfrm>
              <a:custGeom>
                <a:cxnLst>
                  <a:cxn ang="0">
                    <a:pos x="186" y="72"/>
                  </a:cxn>
                  <a:cxn ang="0">
                    <a:pos x="185" y="72"/>
                  </a:cxn>
                  <a:cxn ang="0">
                    <a:pos x="185" y="72"/>
                  </a:cxn>
                  <a:cxn ang="0">
                    <a:pos x="177" y="66"/>
                  </a:cxn>
                  <a:cxn ang="0">
                    <a:pos x="147" y="41"/>
                  </a:cxn>
                  <a:cxn ang="0">
                    <a:pos x="132" y="29"/>
                  </a:cxn>
                  <a:cxn ang="0">
                    <a:pos x="101" y="4"/>
                  </a:cxn>
                  <a:cxn ang="0">
                    <a:pos x="85" y="4"/>
                  </a:cxn>
                  <a:cxn ang="0">
                    <a:pos x="54" y="29"/>
                  </a:cxn>
                  <a:cxn ang="0">
                    <a:pos x="39" y="41"/>
                  </a:cxn>
                  <a:cxn ang="0">
                    <a:pos x="9" y="66"/>
                  </a:cxn>
                  <a:cxn ang="0">
                    <a:pos x="1" y="72"/>
                  </a:cxn>
                  <a:cxn ang="0">
                    <a:pos x="1" y="72"/>
                  </a:cxn>
                  <a:cxn ang="0">
                    <a:pos x="0" y="72"/>
                  </a:cxn>
                  <a:cxn ang="0">
                    <a:pos x="0" y="72"/>
                  </a:cxn>
                  <a:cxn ang="0">
                    <a:pos x="1" y="82"/>
                  </a:cxn>
                  <a:cxn ang="0">
                    <a:pos x="1" y="341"/>
                  </a:cxn>
                  <a:cxn ang="0">
                    <a:pos x="10" y="351"/>
                  </a:cxn>
                  <a:cxn ang="0">
                    <a:pos x="176" y="351"/>
                  </a:cxn>
                  <a:cxn ang="0">
                    <a:pos x="185" y="341"/>
                  </a:cxn>
                  <a:cxn ang="0">
                    <a:pos x="185" y="82"/>
                  </a:cxn>
                  <a:cxn ang="0">
                    <a:pos x="186" y="72"/>
                  </a:cxn>
                  <a:cxn ang="0">
                    <a:pos x="186" y="72"/>
                  </a:cxn>
                  <a:cxn ang="0">
                    <a:pos x="142" y="337"/>
                  </a:cxn>
                  <a:cxn ang="0">
                    <a:pos x="123" y="317"/>
                  </a:cxn>
                  <a:cxn ang="0">
                    <a:pos x="142" y="298"/>
                  </a:cxn>
                  <a:cxn ang="0">
                    <a:pos x="162" y="317"/>
                  </a:cxn>
                  <a:cxn ang="0">
                    <a:pos x="142" y="337"/>
                  </a:cxn>
                </a:cxnLst>
                <a:rect l="0" t="0" r="r" b="b"/>
                <a:pathLst>
                  <a:path w="186" h="351">
                    <a:moveTo>
                      <a:pt x="186" y="72"/>
                    </a:moveTo>
                    <a:cubicBezTo>
                      <a:pt x="186" y="72"/>
                      <a:pt x="185" y="72"/>
                      <a:pt x="185" y="72"/>
                    </a:cubicBezTo>
                    <a:cubicBezTo>
                      <a:pt x="185" y="72"/>
                      <a:pt x="185" y="72"/>
                      <a:pt x="185" y="72"/>
                    </a:cubicBezTo>
                    <a:cubicBezTo>
                      <a:pt x="185" y="72"/>
                      <a:pt x="182" y="69"/>
                      <a:pt x="177" y="66"/>
                    </a:cubicBezTo>
                    <a:cubicBezTo>
                      <a:pt x="147" y="41"/>
                      <a:pt x="147" y="41"/>
                      <a:pt x="147" y="41"/>
                    </a:cubicBezTo>
                    <a:cubicBezTo>
                      <a:pt x="143" y="38"/>
                      <a:pt x="136" y="32"/>
                      <a:pt x="132" y="29"/>
                    </a:cubicBezTo>
                    <a:cubicBezTo>
                      <a:pt x="101" y="4"/>
                      <a:pt x="101" y="4"/>
                      <a:pt x="101" y="4"/>
                    </a:cubicBezTo>
                    <a:cubicBezTo>
                      <a:pt x="96" y="0"/>
                      <a:pt x="90" y="0"/>
                      <a:pt x="85" y="4"/>
                    </a:cubicBezTo>
                    <a:cubicBezTo>
                      <a:pt x="54" y="29"/>
                      <a:pt x="54" y="29"/>
                      <a:pt x="54" y="29"/>
                    </a:cubicBezTo>
                    <a:cubicBezTo>
                      <a:pt x="50" y="32"/>
                      <a:pt x="43" y="38"/>
                      <a:pt x="39" y="41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9"/>
                      <a:pt x="1" y="72"/>
                      <a:pt x="1" y="72"/>
                    </a:cubicBezTo>
                    <a:cubicBezTo>
                      <a:pt x="1" y="72"/>
                      <a:pt x="1" y="72"/>
                      <a:pt x="1" y="72"/>
                    </a:cubicBezTo>
                    <a:cubicBezTo>
                      <a:pt x="1" y="72"/>
                      <a:pt x="0" y="72"/>
                      <a:pt x="0" y="72"/>
                    </a:cubicBezTo>
                    <a:cubicBezTo>
                      <a:pt x="0" y="72"/>
                      <a:pt x="0" y="72"/>
                      <a:pt x="0" y="72"/>
                    </a:cubicBezTo>
                    <a:cubicBezTo>
                      <a:pt x="0" y="72"/>
                      <a:pt x="1" y="77"/>
                      <a:pt x="1" y="82"/>
                    </a:cubicBezTo>
                    <a:cubicBezTo>
                      <a:pt x="1" y="341"/>
                      <a:pt x="1" y="341"/>
                      <a:pt x="1" y="341"/>
                    </a:cubicBezTo>
                    <a:cubicBezTo>
                      <a:pt x="1" y="346"/>
                      <a:pt x="5" y="351"/>
                      <a:pt x="10" y="351"/>
                    </a:cubicBezTo>
                    <a:cubicBezTo>
                      <a:pt x="176" y="351"/>
                      <a:pt x="176" y="351"/>
                      <a:pt x="176" y="351"/>
                    </a:cubicBezTo>
                    <a:cubicBezTo>
                      <a:pt x="181" y="351"/>
                      <a:pt x="185" y="346"/>
                      <a:pt x="185" y="341"/>
                    </a:cubicBezTo>
                    <a:cubicBezTo>
                      <a:pt x="185" y="82"/>
                      <a:pt x="185" y="82"/>
                      <a:pt x="185" y="82"/>
                    </a:cubicBezTo>
                    <a:cubicBezTo>
                      <a:pt x="185" y="77"/>
                      <a:pt x="186" y="72"/>
                      <a:pt x="186" y="72"/>
                    </a:cubicBezTo>
                    <a:cubicBezTo>
                      <a:pt x="186" y="72"/>
                      <a:pt x="186" y="72"/>
                      <a:pt x="186" y="72"/>
                    </a:cubicBezTo>
                    <a:close/>
                    <a:moveTo>
                      <a:pt x="142" y="337"/>
                    </a:moveTo>
                    <a:cubicBezTo>
                      <a:pt x="132" y="337"/>
                      <a:pt x="123" y="328"/>
                      <a:pt x="123" y="317"/>
                    </a:cubicBezTo>
                    <a:cubicBezTo>
                      <a:pt x="123" y="306"/>
                      <a:pt x="132" y="298"/>
                      <a:pt x="142" y="298"/>
                    </a:cubicBezTo>
                    <a:cubicBezTo>
                      <a:pt x="153" y="298"/>
                      <a:pt x="162" y="306"/>
                      <a:pt x="162" y="317"/>
                    </a:cubicBezTo>
                    <a:cubicBezTo>
                      <a:pt x="162" y="328"/>
                      <a:pt x="153" y="337"/>
                      <a:pt x="142" y="337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12" name="Group 72"/>
            <p:cNvGrpSpPr/>
            <p:nvPr/>
          </p:nvGrpSpPr>
          <p:grpSpPr>
            <a:xfrm>
              <a:off x="4476647" y="2716271"/>
              <a:ext cx="1412596" cy="1068367"/>
              <a:chOff x="4236804" y="2872275"/>
              <a:chExt cx="1213880" cy="1026280"/>
            </a:xfrm>
          </p:grpSpPr>
          <p:sp>
            <p:nvSpPr>
              <p:cNvPr id="79" name="Freeform: Shape 73"/>
              <p:cNvSpPr/>
              <p:nvPr/>
            </p:nvSpPr>
            <p:spPr bwMode="auto">
              <a:xfrm>
                <a:off x="5053413" y="3126086"/>
                <a:ext cx="52418" cy="60694"/>
              </a:xfrm>
              <a:custGeom>
                <a:cxnLst>
                  <a:cxn ang="0">
                    <a:pos x="0" y="3"/>
                  </a:cxn>
                  <a:cxn ang="0">
                    <a:pos x="14" y="6"/>
                  </a:cxn>
                  <a:cxn ang="0">
                    <a:pos x="14" y="6"/>
                  </a:cxn>
                  <a:cxn ang="0">
                    <a:pos x="15" y="20"/>
                  </a:cxn>
                  <a:cxn ang="0">
                    <a:pos x="15" y="20"/>
                  </a:cxn>
                  <a:cxn ang="0">
                    <a:pos x="13" y="19"/>
                  </a:cxn>
                  <a:cxn ang="0">
                    <a:pos x="12" y="7"/>
                  </a:cxn>
                  <a:cxn ang="0">
                    <a:pos x="12" y="7"/>
                  </a:cxn>
                  <a:cxn ang="0">
                    <a:pos x="1" y="5"/>
                  </a:cxn>
                  <a:cxn ang="0">
                    <a:pos x="1" y="5"/>
                  </a:cxn>
                  <a:cxn ang="0">
                    <a:pos x="1" y="5"/>
                  </a:cxn>
                  <a:cxn ang="0">
                    <a:pos x="0" y="3"/>
                  </a:cxn>
                </a:cxnLst>
                <a:rect l="0" t="0" r="r" b="b"/>
                <a:pathLst>
                  <a:path w="17" h="20">
                    <a:moveTo>
                      <a:pt x="0" y="3"/>
                    </a:moveTo>
                    <a:cubicBezTo>
                      <a:pt x="5" y="0"/>
                      <a:pt x="11" y="2"/>
                      <a:pt x="14" y="6"/>
                    </a:cubicBezTo>
                    <a:cubicBezTo>
                      <a:pt x="14" y="6"/>
                      <a:pt x="14" y="6"/>
                      <a:pt x="14" y="6"/>
                    </a:cubicBezTo>
                    <a:cubicBezTo>
                      <a:pt x="17" y="9"/>
                      <a:pt x="17" y="14"/>
                      <a:pt x="15" y="20"/>
                    </a:cubicBezTo>
                    <a:cubicBezTo>
                      <a:pt x="15" y="20"/>
                      <a:pt x="15" y="20"/>
                      <a:pt x="15" y="20"/>
                    </a:cubicBezTo>
                    <a:cubicBezTo>
                      <a:pt x="13" y="19"/>
                      <a:pt x="13" y="19"/>
                      <a:pt x="13" y="19"/>
                    </a:cubicBezTo>
                    <a:cubicBezTo>
                      <a:pt x="15" y="13"/>
                      <a:pt x="14" y="9"/>
                      <a:pt x="12" y="7"/>
                    </a:cubicBezTo>
                    <a:cubicBezTo>
                      <a:pt x="12" y="7"/>
                      <a:pt x="12" y="7"/>
                      <a:pt x="12" y="7"/>
                    </a:cubicBezTo>
                    <a:cubicBezTo>
                      <a:pt x="10" y="4"/>
                      <a:pt x="5" y="3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0" y="3"/>
                      <a:pt x="0" y="3"/>
                      <a:pt x="0" y="3"/>
                    </a:cubicBezTo>
                    <a:close/>
                  </a:path>
                </a:pathLst>
              </a:custGeom>
              <a:solidFill>
                <a:srgbClr val="010101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80" name="Freeform: Shape 74"/>
              <p:cNvSpPr/>
              <p:nvPr/>
            </p:nvSpPr>
            <p:spPr bwMode="auto">
              <a:xfrm>
                <a:off x="4236804" y="3043322"/>
                <a:ext cx="957310" cy="855233"/>
              </a:xfrm>
              <a:custGeom>
                <a:cxnLst>
                  <a:cxn ang="0">
                    <a:pos x="226" y="7"/>
                  </a:cxn>
                  <a:cxn ang="0">
                    <a:pos x="10" y="176"/>
                  </a:cxn>
                  <a:cxn ang="0">
                    <a:pos x="7" y="204"/>
                  </a:cxn>
                  <a:cxn ang="0">
                    <a:pos x="57" y="268"/>
                  </a:cxn>
                  <a:cxn ang="0">
                    <a:pos x="85" y="271"/>
                  </a:cxn>
                  <a:cxn ang="0">
                    <a:pos x="301" y="102"/>
                  </a:cxn>
                  <a:cxn ang="0">
                    <a:pos x="304" y="74"/>
                  </a:cxn>
                  <a:cxn ang="0">
                    <a:pos x="254" y="10"/>
                  </a:cxn>
                  <a:cxn ang="0">
                    <a:pos x="226" y="7"/>
                  </a:cxn>
                  <a:cxn ang="0">
                    <a:pos x="267" y="74"/>
                  </a:cxn>
                  <a:cxn ang="0">
                    <a:pos x="242" y="71"/>
                  </a:cxn>
                  <a:cxn ang="0">
                    <a:pos x="245" y="46"/>
                  </a:cxn>
                  <a:cxn ang="0">
                    <a:pos x="270" y="49"/>
                  </a:cxn>
                  <a:cxn ang="0">
                    <a:pos x="267" y="74"/>
                  </a:cxn>
                </a:cxnLst>
                <a:rect l="0" t="0" r="r" b="b"/>
                <a:pathLst>
                  <a:path w="311" h="278">
                    <a:moveTo>
                      <a:pt x="226" y="7"/>
                    </a:moveTo>
                    <a:cubicBezTo>
                      <a:pt x="10" y="176"/>
                      <a:pt x="10" y="176"/>
                      <a:pt x="10" y="176"/>
                    </a:cubicBezTo>
                    <a:cubicBezTo>
                      <a:pt x="1" y="183"/>
                      <a:pt x="0" y="195"/>
                      <a:pt x="7" y="204"/>
                    </a:cubicBezTo>
                    <a:cubicBezTo>
                      <a:pt x="57" y="268"/>
                      <a:pt x="57" y="268"/>
                      <a:pt x="57" y="268"/>
                    </a:cubicBezTo>
                    <a:cubicBezTo>
                      <a:pt x="64" y="277"/>
                      <a:pt x="76" y="278"/>
                      <a:pt x="85" y="271"/>
                    </a:cubicBezTo>
                    <a:cubicBezTo>
                      <a:pt x="301" y="102"/>
                      <a:pt x="301" y="102"/>
                      <a:pt x="301" y="102"/>
                    </a:cubicBezTo>
                    <a:cubicBezTo>
                      <a:pt x="309" y="95"/>
                      <a:pt x="311" y="82"/>
                      <a:pt x="304" y="74"/>
                    </a:cubicBezTo>
                    <a:cubicBezTo>
                      <a:pt x="254" y="10"/>
                      <a:pt x="254" y="10"/>
                      <a:pt x="254" y="10"/>
                    </a:cubicBezTo>
                    <a:cubicBezTo>
                      <a:pt x="247" y="1"/>
                      <a:pt x="235" y="0"/>
                      <a:pt x="226" y="7"/>
                    </a:cubicBezTo>
                    <a:close/>
                    <a:moveTo>
                      <a:pt x="267" y="74"/>
                    </a:moveTo>
                    <a:cubicBezTo>
                      <a:pt x="260" y="80"/>
                      <a:pt x="248" y="79"/>
                      <a:pt x="242" y="71"/>
                    </a:cubicBezTo>
                    <a:cubicBezTo>
                      <a:pt x="236" y="63"/>
                      <a:pt x="237" y="52"/>
                      <a:pt x="245" y="46"/>
                    </a:cubicBezTo>
                    <a:cubicBezTo>
                      <a:pt x="253" y="40"/>
                      <a:pt x="264" y="41"/>
                      <a:pt x="270" y="49"/>
                    </a:cubicBezTo>
                    <a:cubicBezTo>
                      <a:pt x="276" y="56"/>
                      <a:pt x="275" y="68"/>
                      <a:pt x="267" y="74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81" name="Freeform: Shape 75"/>
              <p:cNvSpPr/>
              <p:nvPr/>
            </p:nvSpPr>
            <p:spPr bwMode="auto">
              <a:xfrm>
                <a:off x="4978926" y="3178505"/>
                <a:ext cx="96559" cy="96559"/>
              </a:xfrm>
              <a:custGeom>
                <a:cxnLst>
                  <a:cxn ang="0">
                    <a:pos x="7" y="5"/>
                  </a:cxn>
                  <a:cxn ang="0">
                    <a:pos x="5" y="24"/>
                  </a:cxn>
                  <a:cxn ang="0">
                    <a:pos x="24" y="26"/>
                  </a:cxn>
                  <a:cxn ang="0">
                    <a:pos x="26" y="7"/>
                  </a:cxn>
                  <a:cxn ang="0">
                    <a:pos x="7" y="5"/>
                  </a:cxn>
                  <a:cxn ang="0">
                    <a:pos x="22" y="24"/>
                  </a:cxn>
                  <a:cxn ang="0">
                    <a:pos x="7" y="22"/>
                  </a:cxn>
                  <a:cxn ang="0">
                    <a:pos x="9" y="7"/>
                  </a:cxn>
                  <a:cxn ang="0">
                    <a:pos x="24" y="9"/>
                  </a:cxn>
                  <a:cxn ang="0">
                    <a:pos x="22" y="24"/>
                  </a:cxn>
                </a:cxnLst>
                <a:rect l="0" t="0" r="r" b="b"/>
                <a:pathLst>
                  <a:path w="31" h="31">
                    <a:moveTo>
                      <a:pt x="7" y="5"/>
                    </a:moveTo>
                    <a:cubicBezTo>
                      <a:pt x="1" y="10"/>
                      <a:pt x="0" y="18"/>
                      <a:pt x="5" y="24"/>
                    </a:cubicBezTo>
                    <a:cubicBezTo>
                      <a:pt x="9" y="30"/>
                      <a:pt x="18" y="31"/>
                      <a:pt x="24" y="26"/>
                    </a:cubicBezTo>
                    <a:cubicBezTo>
                      <a:pt x="30" y="22"/>
                      <a:pt x="31" y="13"/>
                      <a:pt x="26" y="7"/>
                    </a:cubicBezTo>
                    <a:cubicBezTo>
                      <a:pt x="21" y="1"/>
                      <a:pt x="13" y="0"/>
                      <a:pt x="7" y="5"/>
                    </a:cubicBezTo>
                    <a:close/>
                    <a:moveTo>
                      <a:pt x="22" y="24"/>
                    </a:moveTo>
                    <a:cubicBezTo>
                      <a:pt x="17" y="28"/>
                      <a:pt x="11" y="27"/>
                      <a:pt x="7" y="22"/>
                    </a:cubicBezTo>
                    <a:cubicBezTo>
                      <a:pt x="3" y="18"/>
                      <a:pt x="4" y="11"/>
                      <a:pt x="9" y="7"/>
                    </a:cubicBezTo>
                    <a:cubicBezTo>
                      <a:pt x="13" y="4"/>
                      <a:pt x="20" y="5"/>
                      <a:pt x="24" y="9"/>
                    </a:cubicBezTo>
                    <a:cubicBezTo>
                      <a:pt x="27" y="14"/>
                      <a:pt x="26" y="20"/>
                      <a:pt x="22" y="24"/>
                    </a:cubicBezTo>
                    <a:close/>
                  </a:path>
                </a:pathLst>
              </a:custGeom>
              <a:solidFill>
                <a:schemeClr val="bg1">
                  <a:lumMod val="5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82" name="Freeform: Shape 76"/>
              <p:cNvSpPr/>
              <p:nvPr/>
            </p:nvSpPr>
            <p:spPr bwMode="auto">
              <a:xfrm>
                <a:off x="4965131" y="3164710"/>
                <a:ext cx="121388" cy="124148"/>
              </a:xfrm>
              <a:custGeom>
                <a:cxnLst>
                  <a:cxn ang="0">
                    <a:pos x="9" y="6"/>
                  </a:cxn>
                  <a:cxn ang="0">
                    <a:pos x="6" y="31"/>
                  </a:cxn>
                  <a:cxn ang="0">
                    <a:pos x="31" y="34"/>
                  </a:cxn>
                  <a:cxn ang="0">
                    <a:pos x="34" y="9"/>
                  </a:cxn>
                  <a:cxn ang="0">
                    <a:pos x="9" y="6"/>
                  </a:cxn>
                  <a:cxn ang="0">
                    <a:pos x="29" y="30"/>
                  </a:cxn>
                  <a:cxn ang="0">
                    <a:pos x="10" y="28"/>
                  </a:cxn>
                  <a:cxn ang="0">
                    <a:pos x="12" y="9"/>
                  </a:cxn>
                  <a:cxn ang="0">
                    <a:pos x="31" y="11"/>
                  </a:cxn>
                  <a:cxn ang="0">
                    <a:pos x="29" y="30"/>
                  </a:cxn>
                </a:cxnLst>
                <a:rect l="0" t="0" r="r" b="b"/>
                <a:pathLst>
                  <a:path w="40" h="40">
                    <a:moveTo>
                      <a:pt x="9" y="6"/>
                    </a:moveTo>
                    <a:cubicBezTo>
                      <a:pt x="1" y="12"/>
                      <a:pt x="0" y="23"/>
                      <a:pt x="6" y="31"/>
                    </a:cubicBezTo>
                    <a:cubicBezTo>
                      <a:pt x="12" y="39"/>
                      <a:pt x="24" y="40"/>
                      <a:pt x="31" y="34"/>
                    </a:cubicBezTo>
                    <a:cubicBezTo>
                      <a:pt x="39" y="28"/>
                      <a:pt x="40" y="16"/>
                      <a:pt x="34" y="9"/>
                    </a:cubicBezTo>
                    <a:cubicBezTo>
                      <a:pt x="28" y="1"/>
                      <a:pt x="17" y="0"/>
                      <a:pt x="9" y="6"/>
                    </a:cubicBezTo>
                    <a:close/>
                    <a:moveTo>
                      <a:pt x="29" y="30"/>
                    </a:moveTo>
                    <a:cubicBezTo>
                      <a:pt x="23" y="35"/>
                      <a:pt x="14" y="34"/>
                      <a:pt x="10" y="28"/>
                    </a:cubicBezTo>
                    <a:cubicBezTo>
                      <a:pt x="5" y="22"/>
                      <a:pt x="6" y="14"/>
                      <a:pt x="12" y="9"/>
                    </a:cubicBezTo>
                    <a:cubicBezTo>
                      <a:pt x="18" y="4"/>
                      <a:pt x="26" y="5"/>
                      <a:pt x="31" y="11"/>
                    </a:cubicBezTo>
                    <a:cubicBezTo>
                      <a:pt x="36" y="17"/>
                      <a:pt x="35" y="26"/>
                      <a:pt x="29" y="30"/>
                    </a:cubicBezTo>
                    <a:close/>
                  </a:path>
                </a:pathLst>
              </a:custGeom>
              <a:solidFill>
                <a:schemeClr val="accent4">
                  <a:lumMod val="5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83" name="Freeform: Shape 77"/>
              <p:cNvSpPr/>
              <p:nvPr/>
            </p:nvSpPr>
            <p:spPr bwMode="auto">
              <a:xfrm>
                <a:off x="5045137" y="2872275"/>
                <a:ext cx="405547" cy="361406"/>
              </a:xfrm>
              <a:custGeom>
                <a:cxnLst>
                  <a:cxn ang="0">
                    <a:pos x="3" y="105"/>
                  </a:cxn>
                  <a:cxn ang="0">
                    <a:pos x="3" y="105"/>
                  </a:cxn>
                  <a:cxn ang="0">
                    <a:pos x="16" y="91"/>
                  </a:cxn>
                  <a:cxn ang="0">
                    <a:pos x="16" y="91"/>
                  </a:cxn>
                  <a:cxn ang="0">
                    <a:pos x="107" y="33"/>
                  </a:cxn>
                  <a:cxn ang="0">
                    <a:pos x="107" y="33"/>
                  </a:cxn>
                  <a:cxn ang="0">
                    <a:pos x="129" y="0"/>
                  </a:cxn>
                  <a:cxn ang="0">
                    <a:pos x="129" y="0"/>
                  </a:cxn>
                  <a:cxn ang="0">
                    <a:pos x="131" y="0"/>
                  </a:cxn>
                  <a:cxn ang="0">
                    <a:pos x="108" y="34"/>
                  </a:cxn>
                  <a:cxn ang="0">
                    <a:pos x="108" y="34"/>
                  </a:cxn>
                  <a:cxn ang="0">
                    <a:pos x="17" y="93"/>
                  </a:cxn>
                  <a:cxn ang="0">
                    <a:pos x="17" y="93"/>
                  </a:cxn>
                  <a:cxn ang="0">
                    <a:pos x="4" y="106"/>
                  </a:cxn>
                  <a:cxn ang="0">
                    <a:pos x="4" y="106"/>
                  </a:cxn>
                  <a:cxn ang="0">
                    <a:pos x="5" y="114"/>
                  </a:cxn>
                  <a:cxn ang="0">
                    <a:pos x="5" y="117"/>
                  </a:cxn>
                  <a:cxn ang="0">
                    <a:pos x="3" y="105"/>
                  </a:cxn>
                </a:cxnLst>
                <a:rect l="0" t="0" r="r" b="b"/>
                <a:pathLst>
                  <a:path w="132" h="117">
                    <a:moveTo>
                      <a:pt x="3" y="105"/>
                    </a:moveTo>
                    <a:cubicBezTo>
                      <a:pt x="3" y="105"/>
                      <a:pt x="3" y="105"/>
                      <a:pt x="3" y="105"/>
                    </a:cubicBezTo>
                    <a:cubicBezTo>
                      <a:pt x="5" y="101"/>
                      <a:pt x="10" y="96"/>
                      <a:pt x="16" y="91"/>
                    </a:cubicBezTo>
                    <a:cubicBezTo>
                      <a:pt x="16" y="91"/>
                      <a:pt x="16" y="91"/>
                      <a:pt x="16" y="91"/>
                    </a:cubicBezTo>
                    <a:cubicBezTo>
                      <a:pt x="38" y="74"/>
                      <a:pt x="81" y="53"/>
                      <a:pt x="107" y="33"/>
                    </a:cubicBezTo>
                    <a:cubicBezTo>
                      <a:pt x="107" y="33"/>
                      <a:pt x="107" y="33"/>
                      <a:pt x="107" y="33"/>
                    </a:cubicBezTo>
                    <a:cubicBezTo>
                      <a:pt x="121" y="22"/>
                      <a:pt x="130" y="10"/>
                      <a:pt x="129" y="0"/>
                    </a:cubicBezTo>
                    <a:cubicBezTo>
                      <a:pt x="129" y="0"/>
                      <a:pt x="129" y="0"/>
                      <a:pt x="129" y="0"/>
                    </a:cubicBezTo>
                    <a:cubicBezTo>
                      <a:pt x="131" y="0"/>
                      <a:pt x="131" y="0"/>
                      <a:pt x="131" y="0"/>
                    </a:cubicBezTo>
                    <a:cubicBezTo>
                      <a:pt x="132" y="12"/>
                      <a:pt x="123" y="23"/>
                      <a:pt x="108" y="34"/>
                    </a:cubicBezTo>
                    <a:cubicBezTo>
                      <a:pt x="108" y="34"/>
                      <a:pt x="108" y="34"/>
                      <a:pt x="108" y="34"/>
                    </a:cubicBezTo>
                    <a:cubicBezTo>
                      <a:pt x="82" y="55"/>
                      <a:pt x="39" y="75"/>
                      <a:pt x="17" y="93"/>
                    </a:cubicBezTo>
                    <a:cubicBezTo>
                      <a:pt x="17" y="93"/>
                      <a:pt x="17" y="93"/>
                      <a:pt x="17" y="93"/>
                    </a:cubicBezTo>
                    <a:cubicBezTo>
                      <a:pt x="11" y="97"/>
                      <a:pt x="7" y="102"/>
                      <a:pt x="4" y="106"/>
                    </a:cubicBezTo>
                    <a:cubicBezTo>
                      <a:pt x="4" y="106"/>
                      <a:pt x="4" y="106"/>
                      <a:pt x="4" y="106"/>
                    </a:cubicBezTo>
                    <a:cubicBezTo>
                      <a:pt x="3" y="110"/>
                      <a:pt x="4" y="111"/>
                      <a:pt x="5" y="114"/>
                    </a:cubicBezTo>
                    <a:cubicBezTo>
                      <a:pt x="5" y="117"/>
                      <a:pt x="5" y="117"/>
                      <a:pt x="5" y="117"/>
                    </a:cubicBezTo>
                    <a:cubicBezTo>
                      <a:pt x="5" y="117"/>
                      <a:pt x="0" y="110"/>
                      <a:pt x="3" y="105"/>
                    </a:cubicBezTo>
                    <a:close/>
                  </a:path>
                </a:pathLst>
              </a:custGeom>
              <a:solidFill>
                <a:srgbClr val="010101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84" name="Freeform: Shape 78"/>
              <p:cNvSpPr/>
              <p:nvPr/>
            </p:nvSpPr>
            <p:spPr bwMode="auto">
              <a:xfrm>
                <a:off x="5045137" y="3134364"/>
                <a:ext cx="33106" cy="38623"/>
              </a:xfrm>
              <a:custGeom>
                <a:cxnLst>
                  <a:cxn ang="0">
                    <a:pos x="0" y="11"/>
                  </a:cxn>
                  <a:cxn ang="0">
                    <a:pos x="2" y="12"/>
                  </a:cxn>
                  <a:cxn ang="0">
                    <a:pos x="11" y="1"/>
                  </a:cxn>
                  <a:cxn ang="0">
                    <a:pos x="10" y="0"/>
                  </a:cxn>
                  <a:cxn ang="0">
                    <a:pos x="2" y="9"/>
                  </a:cxn>
                  <a:cxn ang="0">
                    <a:pos x="0" y="11"/>
                  </a:cxn>
                </a:cxnLst>
                <a:rect l="0" t="0" r="r" b="b"/>
                <a:pathLst>
                  <a:path w="11" h="12">
                    <a:moveTo>
                      <a:pt x="0" y="11"/>
                    </a:moveTo>
                    <a:cubicBezTo>
                      <a:pt x="1" y="11"/>
                      <a:pt x="1" y="11"/>
                      <a:pt x="2" y="12"/>
                    </a:cubicBezTo>
                    <a:cubicBezTo>
                      <a:pt x="4" y="9"/>
                      <a:pt x="7" y="5"/>
                      <a:pt x="11" y="1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7" y="3"/>
                      <a:pt x="4" y="6"/>
                      <a:pt x="2" y="9"/>
                    </a:cubicBezTo>
                    <a:cubicBezTo>
                      <a:pt x="1" y="10"/>
                      <a:pt x="0" y="10"/>
                      <a:pt x="0" y="11"/>
                    </a:cubicBezTo>
                    <a:close/>
                  </a:path>
                </a:pathLst>
              </a:custGeom>
              <a:solidFill>
                <a:srgbClr val="010101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85" name="Freeform: Shape 79"/>
              <p:cNvSpPr/>
              <p:nvPr/>
            </p:nvSpPr>
            <p:spPr bwMode="auto">
              <a:xfrm>
                <a:off x="5028584" y="3170227"/>
                <a:ext cx="22071" cy="35865"/>
              </a:xfrm>
              <a:custGeom>
                <a:cxnLst>
                  <a:cxn ang="0">
                    <a:pos x="1" y="6"/>
                  </a:cxn>
                  <a:cxn ang="0">
                    <a:pos x="5" y="10"/>
                  </a:cxn>
                  <a:cxn ang="0">
                    <a:pos x="4" y="9"/>
                  </a:cxn>
                  <a:cxn ang="0">
                    <a:pos x="3" y="7"/>
                  </a:cxn>
                  <a:cxn ang="0">
                    <a:pos x="7" y="1"/>
                  </a:cxn>
                  <a:cxn ang="0">
                    <a:pos x="5" y="0"/>
                  </a:cxn>
                  <a:cxn ang="0">
                    <a:pos x="1" y="6"/>
                  </a:cxn>
                </a:cxnLst>
                <a:rect l="0" t="0" r="r" b="b"/>
                <a:pathLst>
                  <a:path w="7" h="12">
                    <a:moveTo>
                      <a:pt x="1" y="6"/>
                    </a:moveTo>
                    <a:cubicBezTo>
                      <a:pt x="0" y="9"/>
                      <a:pt x="1" y="12"/>
                      <a:pt x="5" y="10"/>
                    </a:cubicBezTo>
                    <a:cubicBezTo>
                      <a:pt x="4" y="9"/>
                      <a:pt x="4" y="9"/>
                      <a:pt x="4" y="9"/>
                    </a:cubicBezTo>
                    <a:cubicBezTo>
                      <a:pt x="3" y="9"/>
                      <a:pt x="2" y="9"/>
                      <a:pt x="3" y="7"/>
                    </a:cubicBezTo>
                    <a:cubicBezTo>
                      <a:pt x="4" y="5"/>
                      <a:pt x="5" y="3"/>
                      <a:pt x="7" y="1"/>
                    </a:cubicBezTo>
                    <a:cubicBezTo>
                      <a:pt x="6" y="0"/>
                      <a:pt x="6" y="0"/>
                      <a:pt x="5" y="0"/>
                    </a:cubicBezTo>
                    <a:cubicBezTo>
                      <a:pt x="3" y="2"/>
                      <a:pt x="2" y="4"/>
                      <a:pt x="1" y="6"/>
                    </a:cubicBezTo>
                    <a:close/>
                  </a:path>
                </a:pathLst>
              </a:custGeom>
              <a:solidFill>
                <a:srgbClr val="010101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</p:grpSp>
        <p:sp>
          <p:nvSpPr>
            <p:cNvPr id="25" name="TextBox 137"/>
            <p:cNvSpPr txBox="1"/>
            <p:nvPr/>
          </p:nvSpPr>
          <p:spPr>
            <a:xfrm rot="19338732">
              <a:off x="4636427" y="3280403"/>
              <a:ext cx="719188" cy="184666"/>
            </a:xfrm>
            <a:prstGeom prst="rect">
              <a:avLst/>
            </a:prstGeom>
            <a:noFill/>
          </p:spPr>
          <p:txBody>
            <a:bodyPr wrap="none">
              <a:normAutofit fontScale="70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 b="1">
                  <a:solidFill>
                    <a:schemeClr val="bg1"/>
                  </a:solidFill>
                  <a:cs typeface="+mn-ea"/>
                  <a:sym typeface="+mn-lt"/>
                </a:rPr>
                <a:t>标题文本预设</a:t>
              </a:r>
              <a:endParaRPr lang="zh-CN" altLang="en-US" sz="1000" b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31" name="TextBox 143"/>
            <p:cNvSpPr txBox="1"/>
            <p:nvPr/>
          </p:nvSpPr>
          <p:spPr>
            <a:xfrm>
              <a:off x="5441690" y="2090180"/>
              <a:ext cx="487375" cy="396624"/>
            </a:xfrm>
            <a:prstGeom prst="rect">
              <a:avLst/>
            </a:prstGeom>
            <a:noFill/>
            <a:ln>
              <a:noFill/>
            </a:ln>
          </p:spPr>
          <p:txBody>
            <a:bodyPr wrap="none" anchor="ctr" anchorCtr="1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400" b="1">
                  <a:solidFill>
                    <a:schemeClr val="bg1"/>
                  </a:solidFill>
                  <a:cs typeface="+mn-ea"/>
                  <a:sym typeface="+mn-lt"/>
                </a:rPr>
                <a:t>60%</a:t>
              </a:r>
              <a:endParaRPr lang="en-US" sz="1400" b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grpSp>
          <p:nvGrpSpPr>
            <p:cNvPr id="38" name="Group 164"/>
            <p:cNvGrpSpPr/>
            <p:nvPr/>
          </p:nvGrpSpPr>
          <p:grpSpPr>
            <a:xfrm>
              <a:off x="5033659" y="869924"/>
              <a:ext cx="1332093" cy="800953"/>
              <a:chOff x="3360424" y="1358596"/>
              <a:chExt cx="1776124" cy="1067938"/>
            </a:xfrm>
          </p:grpSpPr>
          <p:sp>
            <p:nvSpPr>
              <p:cNvPr id="42" name="TextBox 165"/>
              <p:cNvSpPr txBox="1"/>
              <p:nvPr/>
            </p:nvSpPr>
            <p:spPr bwMode="auto">
              <a:xfrm>
                <a:off x="3360424" y="1358596"/>
                <a:ext cx="1776124" cy="289066"/>
              </a:xfrm>
              <a:prstGeom prst="rect">
                <a:avLst/>
              </a:prstGeom>
              <a:noFill/>
            </p:spPr>
            <p:txBody>
              <a:bodyPr wrap="none" lIns="0" tIns="0" rIns="0" bIns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atinLnBrk="0"/>
                <a:r>
                  <a:rPr lang="zh-CN" altLang="en-US" sz="1400">
                    <a:solidFill>
                      <a:schemeClr val="accent4">
                        <a:lumMod val="100000"/>
                      </a:schemeClr>
                    </a:solidFill>
                    <a:effectLst/>
                    <a:cs typeface="+mn-ea"/>
                    <a:sym typeface="+mn-lt"/>
                  </a:rPr>
                  <a:t>标题文本预设</a:t>
                </a:r>
                <a:endParaRPr lang="zh-CN" altLang="en-US" sz="1400">
                  <a:solidFill>
                    <a:schemeClr val="accent4">
                      <a:lumMod val="100000"/>
                    </a:schemeClr>
                  </a:solidFill>
                  <a:effectLst/>
                  <a:cs typeface="+mn-ea"/>
                  <a:sym typeface="+mn-lt"/>
                </a:endParaRPr>
              </a:p>
            </p:txBody>
          </p:sp>
          <p:sp>
            <p:nvSpPr>
              <p:cNvPr id="43" name="TextBox 166"/>
              <p:cNvSpPr txBox="1"/>
              <p:nvPr/>
            </p:nvSpPr>
            <p:spPr bwMode="auto">
              <a:xfrm>
                <a:off x="3360424" y="1647662"/>
                <a:ext cx="1776124" cy="778872"/>
              </a:xfrm>
              <a:prstGeom prst="rect">
                <a:avLst/>
              </a:prstGeom>
              <a:noFill/>
            </p:spPr>
            <p:txBody>
              <a:bodyPr wrap="square" lIns="90000" tIns="46800" rIns="90000" bIns="46800" anchor="t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atinLnBrk="0">
                  <a:lnSpc>
                    <a:spcPct val="120000"/>
                  </a:lnSpc>
                </a:pPr>
                <a:r>
                  <a:rPr lang="zh-CN" altLang="en-US" sz="800" b="0"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cs typeface="+mn-ea"/>
                    <a:sym typeface="+mn-lt"/>
                  </a:rPr>
                  <a:t>此部分内容作为文字排版占位显示 </a:t>
                </a:r>
                <a:br>
                  <a:rPr lang="zh-CN" altLang="en-US" sz="800" b="0"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cs typeface="+mn-ea"/>
                    <a:sym typeface="+mn-lt"/>
                  </a:rPr>
                </a:br>
                <a:r>
                  <a:rPr lang="zh-CN" altLang="en-US" sz="800" b="0"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cs typeface="+mn-ea"/>
                    <a:sym typeface="+mn-lt"/>
                  </a:rPr>
                  <a:t>（建议使用主题字体）</a:t>
                </a:r>
                <a:endParaRPr lang="zh-CN" altLang="en-US" sz="800" b="0"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18" name="组合 117"/>
          <p:cNvGrpSpPr/>
          <p:nvPr/>
        </p:nvGrpSpPr>
        <p:grpSpPr>
          <a:xfrm>
            <a:off x="7047554" y="1056601"/>
            <a:ext cx="1871929" cy="2722268"/>
            <a:chOff x="7047554" y="1056601"/>
            <a:chExt cx="1871929" cy="2722268"/>
          </a:xfrm>
        </p:grpSpPr>
        <p:sp>
          <p:nvSpPr>
            <p:cNvPr id="16" name="Freeform: Shape 92"/>
            <p:cNvSpPr/>
            <p:nvPr/>
          </p:nvSpPr>
          <p:spPr bwMode="auto">
            <a:xfrm>
              <a:off x="8020347" y="2704777"/>
              <a:ext cx="433411" cy="281451"/>
            </a:xfrm>
            <a:custGeom>
              <a:cxnLst>
                <a:cxn ang="0">
                  <a:pos x="28" y="64"/>
                </a:cxn>
                <a:cxn ang="0">
                  <a:pos x="121" y="2"/>
                </a:cxn>
                <a:cxn ang="0">
                  <a:pos x="120" y="0"/>
                </a:cxn>
                <a:cxn ang="0">
                  <a:pos x="17" y="71"/>
                </a:cxn>
                <a:cxn ang="0">
                  <a:pos x="0" y="87"/>
                </a:cxn>
                <a:cxn ang="0">
                  <a:pos x="2" y="88"/>
                </a:cxn>
                <a:cxn ang="0">
                  <a:pos x="28" y="64"/>
                </a:cxn>
              </a:cxnLst>
              <a:rect l="0" t="0" r="r" b="b"/>
              <a:pathLst>
                <a:path w="120" h="88">
                  <a:moveTo>
                    <a:pt x="28" y="64"/>
                  </a:moveTo>
                  <a:cubicBezTo>
                    <a:pt x="50" y="44"/>
                    <a:pt x="83" y="31"/>
                    <a:pt x="121" y="2"/>
                  </a:cubicBezTo>
                  <a:cubicBezTo>
                    <a:pt x="120" y="0"/>
                    <a:pt x="120" y="0"/>
                    <a:pt x="120" y="0"/>
                  </a:cubicBezTo>
                  <a:cubicBezTo>
                    <a:pt x="77" y="34"/>
                    <a:pt x="42" y="45"/>
                    <a:pt x="17" y="71"/>
                  </a:cubicBezTo>
                  <a:cubicBezTo>
                    <a:pt x="11" y="77"/>
                    <a:pt x="5" y="82"/>
                    <a:pt x="0" y="87"/>
                  </a:cubicBezTo>
                  <a:cubicBezTo>
                    <a:pt x="2" y="88"/>
                    <a:pt x="2" y="88"/>
                    <a:pt x="2" y="88"/>
                  </a:cubicBezTo>
                  <a:cubicBezTo>
                    <a:pt x="8" y="82"/>
                    <a:pt x="17" y="73"/>
                    <a:pt x="28" y="64"/>
                  </a:cubicBezTo>
                  <a:close/>
                </a:path>
              </a:pathLst>
            </a:custGeom>
            <a:solidFill>
              <a:srgbClr val="010101"/>
            </a:solidFill>
            <a:ln w="9525">
              <a:noFill/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grpSp>
          <p:nvGrpSpPr>
            <p:cNvPr id="17" name="Group 93"/>
            <p:cNvGrpSpPr/>
            <p:nvPr/>
          </p:nvGrpSpPr>
          <p:grpSpPr>
            <a:xfrm>
              <a:off x="7936876" y="1863298"/>
              <a:ext cx="667771" cy="941606"/>
              <a:chOff x="6407992" y="2052908"/>
              <a:chExt cx="573833" cy="904515"/>
            </a:xfrm>
          </p:grpSpPr>
          <p:sp>
            <p:nvSpPr>
              <p:cNvPr id="68" name="Freeform: Shape 94"/>
              <p:cNvSpPr/>
              <p:nvPr/>
            </p:nvSpPr>
            <p:spPr bwMode="auto">
              <a:xfrm>
                <a:off x="6410374" y="2060807"/>
                <a:ext cx="569070" cy="896616"/>
              </a:xfrm>
              <a:custGeom>
                <a:cxnLst>
                  <a:cxn ang="0">
                    <a:pos x="185" y="72"/>
                  </a:cxn>
                  <a:cxn ang="0">
                    <a:pos x="185" y="72"/>
                  </a:cxn>
                  <a:cxn ang="0">
                    <a:pos x="185" y="72"/>
                  </a:cxn>
                  <a:cxn ang="0">
                    <a:pos x="177" y="66"/>
                  </a:cxn>
                  <a:cxn ang="0">
                    <a:pos x="147" y="41"/>
                  </a:cxn>
                  <a:cxn ang="0">
                    <a:pos x="132" y="29"/>
                  </a:cxn>
                  <a:cxn ang="0">
                    <a:pos x="100" y="4"/>
                  </a:cxn>
                  <a:cxn ang="0">
                    <a:pos x="85" y="4"/>
                  </a:cxn>
                  <a:cxn ang="0">
                    <a:pos x="54" y="29"/>
                  </a:cxn>
                  <a:cxn ang="0">
                    <a:pos x="39" y="41"/>
                  </a:cxn>
                  <a:cxn ang="0">
                    <a:pos x="8" y="66"/>
                  </a:cxn>
                  <a:cxn ang="0">
                    <a:pos x="0" y="72"/>
                  </a:cxn>
                  <a:cxn ang="0">
                    <a:pos x="0" y="72"/>
                  </a:cxn>
                  <a:cxn ang="0">
                    <a:pos x="0" y="72"/>
                  </a:cxn>
                  <a:cxn ang="0">
                    <a:pos x="0" y="72"/>
                  </a:cxn>
                  <a:cxn ang="0">
                    <a:pos x="0" y="82"/>
                  </a:cxn>
                  <a:cxn ang="0">
                    <a:pos x="0" y="281"/>
                  </a:cxn>
                  <a:cxn ang="0">
                    <a:pos x="10" y="291"/>
                  </a:cxn>
                  <a:cxn ang="0">
                    <a:pos x="175" y="291"/>
                  </a:cxn>
                  <a:cxn ang="0">
                    <a:pos x="185" y="281"/>
                  </a:cxn>
                  <a:cxn ang="0">
                    <a:pos x="185" y="82"/>
                  </a:cxn>
                  <a:cxn ang="0">
                    <a:pos x="185" y="72"/>
                  </a:cxn>
                  <a:cxn ang="0">
                    <a:pos x="185" y="72"/>
                  </a:cxn>
                  <a:cxn ang="0">
                    <a:pos x="142" y="276"/>
                  </a:cxn>
                  <a:cxn ang="0">
                    <a:pos x="123" y="257"/>
                  </a:cxn>
                  <a:cxn ang="0">
                    <a:pos x="142" y="238"/>
                  </a:cxn>
                  <a:cxn ang="0">
                    <a:pos x="161" y="257"/>
                  </a:cxn>
                  <a:cxn ang="0">
                    <a:pos x="142" y="276"/>
                  </a:cxn>
                </a:cxnLst>
                <a:rect l="0" t="0" r="r" b="b"/>
                <a:pathLst>
                  <a:path w="186" h="291">
                    <a:moveTo>
                      <a:pt x="185" y="72"/>
                    </a:moveTo>
                    <a:cubicBezTo>
                      <a:pt x="185" y="72"/>
                      <a:pt x="185" y="72"/>
                      <a:pt x="185" y="72"/>
                    </a:cubicBezTo>
                    <a:cubicBezTo>
                      <a:pt x="185" y="72"/>
                      <a:pt x="185" y="72"/>
                      <a:pt x="185" y="72"/>
                    </a:cubicBezTo>
                    <a:cubicBezTo>
                      <a:pt x="185" y="72"/>
                      <a:pt x="181" y="69"/>
                      <a:pt x="177" y="66"/>
                    </a:cubicBezTo>
                    <a:cubicBezTo>
                      <a:pt x="147" y="41"/>
                      <a:pt x="147" y="41"/>
                      <a:pt x="147" y="41"/>
                    </a:cubicBezTo>
                    <a:cubicBezTo>
                      <a:pt x="143" y="38"/>
                      <a:pt x="136" y="32"/>
                      <a:pt x="132" y="29"/>
                    </a:cubicBezTo>
                    <a:cubicBezTo>
                      <a:pt x="100" y="4"/>
                      <a:pt x="100" y="4"/>
                      <a:pt x="100" y="4"/>
                    </a:cubicBezTo>
                    <a:cubicBezTo>
                      <a:pt x="96" y="0"/>
                      <a:pt x="89" y="0"/>
                      <a:pt x="85" y="4"/>
                    </a:cubicBezTo>
                    <a:cubicBezTo>
                      <a:pt x="54" y="29"/>
                      <a:pt x="54" y="29"/>
                      <a:pt x="54" y="29"/>
                    </a:cubicBezTo>
                    <a:cubicBezTo>
                      <a:pt x="50" y="32"/>
                      <a:pt x="43" y="38"/>
                      <a:pt x="39" y="41"/>
                    </a:cubicBezTo>
                    <a:cubicBezTo>
                      <a:pt x="8" y="66"/>
                      <a:pt x="8" y="66"/>
                      <a:pt x="8" y="66"/>
                    </a:cubicBezTo>
                    <a:cubicBezTo>
                      <a:pt x="4" y="69"/>
                      <a:pt x="1" y="72"/>
                      <a:pt x="0" y="72"/>
                    </a:cubicBezTo>
                    <a:cubicBezTo>
                      <a:pt x="0" y="72"/>
                      <a:pt x="0" y="72"/>
                      <a:pt x="0" y="72"/>
                    </a:cubicBezTo>
                    <a:cubicBezTo>
                      <a:pt x="0" y="72"/>
                      <a:pt x="0" y="72"/>
                      <a:pt x="0" y="72"/>
                    </a:cubicBezTo>
                    <a:cubicBezTo>
                      <a:pt x="0" y="72"/>
                      <a:pt x="0" y="72"/>
                      <a:pt x="0" y="72"/>
                    </a:cubicBezTo>
                    <a:cubicBezTo>
                      <a:pt x="0" y="72"/>
                      <a:pt x="0" y="77"/>
                      <a:pt x="0" y="82"/>
                    </a:cubicBezTo>
                    <a:cubicBezTo>
                      <a:pt x="0" y="281"/>
                      <a:pt x="0" y="281"/>
                      <a:pt x="0" y="281"/>
                    </a:cubicBezTo>
                    <a:cubicBezTo>
                      <a:pt x="0" y="286"/>
                      <a:pt x="5" y="291"/>
                      <a:pt x="10" y="291"/>
                    </a:cubicBezTo>
                    <a:cubicBezTo>
                      <a:pt x="175" y="291"/>
                      <a:pt x="175" y="291"/>
                      <a:pt x="175" y="291"/>
                    </a:cubicBezTo>
                    <a:cubicBezTo>
                      <a:pt x="181" y="291"/>
                      <a:pt x="185" y="286"/>
                      <a:pt x="185" y="281"/>
                    </a:cubicBezTo>
                    <a:cubicBezTo>
                      <a:pt x="185" y="82"/>
                      <a:pt x="185" y="82"/>
                      <a:pt x="185" y="82"/>
                    </a:cubicBezTo>
                    <a:cubicBezTo>
                      <a:pt x="185" y="77"/>
                      <a:pt x="185" y="72"/>
                      <a:pt x="185" y="72"/>
                    </a:cubicBezTo>
                    <a:cubicBezTo>
                      <a:pt x="186" y="72"/>
                      <a:pt x="186" y="72"/>
                      <a:pt x="185" y="72"/>
                    </a:cubicBezTo>
                    <a:close/>
                    <a:moveTo>
                      <a:pt x="142" y="276"/>
                    </a:moveTo>
                    <a:cubicBezTo>
                      <a:pt x="131" y="276"/>
                      <a:pt x="123" y="268"/>
                      <a:pt x="123" y="257"/>
                    </a:cubicBezTo>
                    <a:cubicBezTo>
                      <a:pt x="123" y="246"/>
                      <a:pt x="131" y="238"/>
                      <a:pt x="142" y="238"/>
                    </a:cubicBezTo>
                    <a:cubicBezTo>
                      <a:pt x="153" y="238"/>
                      <a:pt x="161" y="246"/>
                      <a:pt x="161" y="257"/>
                    </a:cubicBezTo>
                    <a:cubicBezTo>
                      <a:pt x="161" y="268"/>
                      <a:pt x="153" y="276"/>
                      <a:pt x="142" y="276"/>
                    </a:cubicBezTo>
                    <a:close/>
                  </a:path>
                </a:pathLst>
              </a:custGeom>
              <a:solidFill>
                <a:schemeClr val="accent6">
                  <a:lumMod val="5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69" name="Freeform: Shape 95"/>
              <p:cNvSpPr/>
              <p:nvPr/>
            </p:nvSpPr>
            <p:spPr bwMode="auto">
              <a:xfrm>
                <a:off x="6407992" y="2052908"/>
                <a:ext cx="573833" cy="896616"/>
              </a:xfrm>
              <a:custGeom>
                <a:cxnLst>
                  <a:cxn ang="0">
                    <a:pos x="185" y="72"/>
                  </a:cxn>
                  <a:cxn ang="0">
                    <a:pos x="185" y="72"/>
                  </a:cxn>
                  <a:cxn ang="0">
                    <a:pos x="185" y="72"/>
                  </a:cxn>
                  <a:cxn ang="0">
                    <a:pos x="177" y="66"/>
                  </a:cxn>
                  <a:cxn ang="0">
                    <a:pos x="147" y="41"/>
                  </a:cxn>
                  <a:cxn ang="0">
                    <a:pos x="132" y="29"/>
                  </a:cxn>
                  <a:cxn ang="0">
                    <a:pos x="100" y="4"/>
                  </a:cxn>
                  <a:cxn ang="0">
                    <a:pos x="85" y="4"/>
                  </a:cxn>
                  <a:cxn ang="0">
                    <a:pos x="54" y="29"/>
                  </a:cxn>
                  <a:cxn ang="0">
                    <a:pos x="39" y="41"/>
                  </a:cxn>
                  <a:cxn ang="0">
                    <a:pos x="8" y="66"/>
                  </a:cxn>
                  <a:cxn ang="0">
                    <a:pos x="0" y="72"/>
                  </a:cxn>
                  <a:cxn ang="0">
                    <a:pos x="0" y="72"/>
                  </a:cxn>
                  <a:cxn ang="0">
                    <a:pos x="0" y="72"/>
                  </a:cxn>
                  <a:cxn ang="0">
                    <a:pos x="0" y="72"/>
                  </a:cxn>
                  <a:cxn ang="0">
                    <a:pos x="0" y="82"/>
                  </a:cxn>
                  <a:cxn ang="0">
                    <a:pos x="0" y="281"/>
                  </a:cxn>
                  <a:cxn ang="0">
                    <a:pos x="10" y="291"/>
                  </a:cxn>
                  <a:cxn ang="0">
                    <a:pos x="175" y="291"/>
                  </a:cxn>
                  <a:cxn ang="0">
                    <a:pos x="185" y="281"/>
                  </a:cxn>
                  <a:cxn ang="0">
                    <a:pos x="185" y="82"/>
                  </a:cxn>
                  <a:cxn ang="0">
                    <a:pos x="185" y="72"/>
                  </a:cxn>
                  <a:cxn ang="0">
                    <a:pos x="185" y="72"/>
                  </a:cxn>
                  <a:cxn ang="0">
                    <a:pos x="142" y="277"/>
                  </a:cxn>
                  <a:cxn ang="0">
                    <a:pos x="123" y="257"/>
                  </a:cxn>
                  <a:cxn ang="0">
                    <a:pos x="142" y="238"/>
                  </a:cxn>
                  <a:cxn ang="0">
                    <a:pos x="161" y="257"/>
                  </a:cxn>
                  <a:cxn ang="0">
                    <a:pos x="142" y="277"/>
                  </a:cxn>
                </a:cxnLst>
                <a:rect l="0" t="0" r="r" b="b"/>
                <a:pathLst>
                  <a:path w="186" h="291">
                    <a:moveTo>
                      <a:pt x="185" y="72"/>
                    </a:moveTo>
                    <a:cubicBezTo>
                      <a:pt x="185" y="72"/>
                      <a:pt x="185" y="72"/>
                      <a:pt x="185" y="72"/>
                    </a:cubicBezTo>
                    <a:cubicBezTo>
                      <a:pt x="185" y="72"/>
                      <a:pt x="185" y="72"/>
                      <a:pt x="185" y="72"/>
                    </a:cubicBezTo>
                    <a:cubicBezTo>
                      <a:pt x="185" y="72"/>
                      <a:pt x="181" y="69"/>
                      <a:pt x="177" y="66"/>
                    </a:cubicBezTo>
                    <a:cubicBezTo>
                      <a:pt x="147" y="41"/>
                      <a:pt x="147" y="41"/>
                      <a:pt x="147" y="41"/>
                    </a:cubicBezTo>
                    <a:cubicBezTo>
                      <a:pt x="143" y="38"/>
                      <a:pt x="136" y="32"/>
                      <a:pt x="132" y="29"/>
                    </a:cubicBezTo>
                    <a:cubicBezTo>
                      <a:pt x="100" y="4"/>
                      <a:pt x="100" y="4"/>
                      <a:pt x="100" y="4"/>
                    </a:cubicBezTo>
                    <a:cubicBezTo>
                      <a:pt x="96" y="0"/>
                      <a:pt x="89" y="0"/>
                      <a:pt x="85" y="4"/>
                    </a:cubicBezTo>
                    <a:cubicBezTo>
                      <a:pt x="54" y="29"/>
                      <a:pt x="54" y="29"/>
                      <a:pt x="54" y="29"/>
                    </a:cubicBezTo>
                    <a:cubicBezTo>
                      <a:pt x="50" y="32"/>
                      <a:pt x="43" y="38"/>
                      <a:pt x="39" y="41"/>
                    </a:cubicBezTo>
                    <a:cubicBezTo>
                      <a:pt x="8" y="66"/>
                      <a:pt x="8" y="66"/>
                      <a:pt x="8" y="66"/>
                    </a:cubicBezTo>
                    <a:cubicBezTo>
                      <a:pt x="4" y="69"/>
                      <a:pt x="1" y="72"/>
                      <a:pt x="0" y="72"/>
                    </a:cubicBezTo>
                    <a:cubicBezTo>
                      <a:pt x="0" y="72"/>
                      <a:pt x="0" y="72"/>
                      <a:pt x="0" y="72"/>
                    </a:cubicBezTo>
                    <a:cubicBezTo>
                      <a:pt x="0" y="72"/>
                      <a:pt x="0" y="72"/>
                      <a:pt x="0" y="72"/>
                    </a:cubicBezTo>
                    <a:cubicBezTo>
                      <a:pt x="0" y="72"/>
                      <a:pt x="0" y="72"/>
                      <a:pt x="0" y="72"/>
                    </a:cubicBezTo>
                    <a:cubicBezTo>
                      <a:pt x="0" y="72"/>
                      <a:pt x="0" y="77"/>
                      <a:pt x="0" y="82"/>
                    </a:cubicBezTo>
                    <a:cubicBezTo>
                      <a:pt x="0" y="281"/>
                      <a:pt x="0" y="281"/>
                      <a:pt x="0" y="281"/>
                    </a:cubicBezTo>
                    <a:cubicBezTo>
                      <a:pt x="0" y="286"/>
                      <a:pt x="5" y="291"/>
                      <a:pt x="10" y="291"/>
                    </a:cubicBezTo>
                    <a:cubicBezTo>
                      <a:pt x="175" y="291"/>
                      <a:pt x="175" y="291"/>
                      <a:pt x="175" y="291"/>
                    </a:cubicBezTo>
                    <a:cubicBezTo>
                      <a:pt x="181" y="291"/>
                      <a:pt x="185" y="286"/>
                      <a:pt x="185" y="281"/>
                    </a:cubicBezTo>
                    <a:cubicBezTo>
                      <a:pt x="185" y="82"/>
                      <a:pt x="185" y="82"/>
                      <a:pt x="185" y="82"/>
                    </a:cubicBezTo>
                    <a:cubicBezTo>
                      <a:pt x="185" y="77"/>
                      <a:pt x="185" y="72"/>
                      <a:pt x="185" y="72"/>
                    </a:cubicBezTo>
                    <a:cubicBezTo>
                      <a:pt x="186" y="72"/>
                      <a:pt x="186" y="72"/>
                      <a:pt x="185" y="72"/>
                    </a:cubicBezTo>
                    <a:close/>
                    <a:moveTo>
                      <a:pt x="142" y="277"/>
                    </a:moveTo>
                    <a:cubicBezTo>
                      <a:pt x="131" y="277"/>
                      <a:pt x="123" y="268"/>
                      <a:pt x="123" y="257"/>
                    </a:cubicBezTo>
                    <a:cubicBezTo>
                      <a:pt x="123" y="246"/>
                      <a:pt x="131" y="238"/>
                      <a:pt x="142" y="238"/>
                    </a:cubicBezTo>
                    <a:cubicBezTo>
                      <a:pt x="153" y="238"/>
                      <a:pt x="161" y="246"/>
                      <a:pt x="161" y="257"/>
                    </a:cubicBezTo>
                    <a:cubicBezTo>
                      <a:pt x="161" y="268"/>
                      <a:pt x="153" y="277"/>
                      <a:pt x="142" y="277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18" name="Group 96"/>
            <p:cNvGrpSpPr/>
            <p:nvPr/>
          </p:nvGrpSpPr>
          <p:grpSpPr>
            <a:xfrm>
              <a:off x="7047554" y="2710511"/>
              <a:ext cx="1412590" cy="1068358"/>
              <a:chOff x="5643881" y="2866774"/>
              <a:chExt cx="1213898" cy="1026284"/>
            </a:xfrm>
          </p:grpSpPr>
          <p:sp>
            <p:nvSpPr>
              <p:cNvPr id="61" name="Freeform: Shape 97"/>
              <p:cNvSpPr/>
              <p:nvPr/>
            </p:nvSpPr>
            <p:spPr bwMode="auto">
              <a:xfrm>
                <a:off x="6460502" y="3120585"/>
                <a:ext cx="52419" cy="60694"/>
              </a:xfrm>
              <a:custGeom>
                <a:cxnLst>
                  <a:cxn ang="0">
                    <a:pos x="0" y="3"/>
                  </a:cxn>
                  <a:cxn ang="0">
                    <a:pos x="14" y="6"/>
                  </a:cxn>
                  <a:cxn ang="0">
                    <a:pos x="14" y="6"/>
                  </a:cxn>
                  <a:cxn ang="0">
                    <a:pos x="15" y="20"/>
                  </a:cxn>
                  <a:cxn ang="0">
                    <a:pos x="15" y="20"/>
                  </a:cxn>
                  <a:cxn ang="0">
                    <a:pos x="13" y="19"/>
                  </a:cxn>
                  <a:cxn ang="0">
                    <a:pos x="12" y="7"/>
                  </a:cxn>
                  <a:cxn ang="0">
                    <a:pos x="12" y="7"/>
                  </a:cxn>
                  <a:cxn ang="0">
                    <a:pos x="1" y="5"/>
                  </a:cxn>
                  <a:cxn ang="0">
                    <a:pos x="1" y="5"/>
                  </a:cxn>
                  <a:cxn ang="0">
                    <a:pos x="1" y="5"/>
                  </a:cxn>
                  <a:cxn ang="0">
                    <a:pos x="0" y="3"/>
                  </a:cxn>
                </a:cxnLst>
                <a:rect l="0" t="0" r="r" b="b"/>
                <a:pathLst>
                  <a:path w="17" h="20">
                    <a:moveTo>
                      <a:pt x="0" y="3"/>
                    </a:moveTo>
                    <a:cubicBezTo>
                      <a:pt x="5" y="0"/>
                      <a:pt x="10" y="2"/>
                      <a:pt x="14" y="6"/>
                    </a:cubicBezTo>
                    <a:cubicBezTo>
                      <a:pt x="14" y="6"/>
                      <a:pt x="14" y="6"/>
                      <a:pt x="14" y="6"/>
                    </a:cubicBezTo>
                    <a:cubicBezTo>
                      <a:pt x="16" y="9"/>
                      <a:pt x="17" y="14"/>
                      <a:pt x="15" y="20"/>
                    </a:cubicBezTo>
                    <a:cubicBezTo>
                      <a:pt x="15" y="20"/>
                      <a:pt x="15" y="20"/>
                      <a:pt x="15" y="20"/>
                    </a:cubicBezTo>
                    <a:cubicBezTo>
                      <a:pt x="13" y="19"/>
                      <a:pt x="13" y="19"/>
                      <a:pt x="13" y="19"/>
                    </a:cubicBezTo>
                    <a:cubicBezTo>
                      <a:pt x="15" y="13"/>
                      <a:pt x="14" y="10"/>
                      <a:pt x="12" y="7"/>
                    </a:cubicBezTo>
                    <a:cubicBezTo>
                      <a:pt x="12" y="7"/>
                      <a:pt x="12" y="7"/>
                      <a:pt x="12" y="7"/>
                    </a:cubicBezTo>
                    <a:cubicBezTo>
                      <a:pt x="9" y="4"/>
                      <a:pt x="5" y="3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0" y="3"/>
                      <a:pt x="0" y="3"/>
                      <a:pt x="0" y="3"/>
                    </a:cubicBezTo>
                    <a:close/>
                  </a:path>
                </a:pathLst>
              </a:custGeom>
              <a:solidFill>
                <a:srgbClr val="010101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62" name="Freeform: Shape 98"/>
              <p:cNvSpPr/>
              <p:nvPr/>
            </p:nvSpPr>
            <p:spPr bwMode="auto">
              <a:xfrm>
                <a:off x="5643881" y="3035061"/>
                <a:ext cx="957324" cy="857997"/>
              </a:xfrm>
              <a:custGeom>
                <a:cxnLst>
                  <a:cxn ang="0">
                    <a:pos x="225" y="7"/>
                  </a:cxn>
                  <a:cxn ang="0">
                    <a:pos x="10" y="176"/>
                  </a:cxn>
                  <a:cxn ang="0">
                    <a:pos x="6" y="204"/>
                  </a:cxn>
                  <a:cxn ang="0">
                    <a:pos x="56" y="268"/>
                  </a:cxn>
                  <a:cxn ang="0">
                    <a:pos x="84" y="271"/>
                  </a:cxn>
                  <a:cxn ang="0">
                    <a:pos x="300" y="102"/>
                  </a:cxn>
                  <a:cxn ang="0">
                    <a:pos x="304" y="74"/>
                  </a:cxn>
                  <a:cxn ang="0">
                    <a:pos x="254" y="10"/>
                  </a:cxn>
                  <a:cxn ang="0">
                    <a:pos x="225" y="7"/>
                  </a:cxn>
                  <a:cxn ang="0">
                    <a:pos x="267" y="74"/>
                  </a:cxn>
                  <a:cxn ang="0">
                    <a:pos x="242" y="71"/>
                  </a:cxn>
                  <a:cxn ang="0">
                    <a:pos x="245" y="46"/>
                  </a:cxn>
                  <a:cxn ang="0">
                    <a:pos x="270" y="49"/>
                  </a:cxn>
                  <a:cxn ang="0">
                    <a:pos x="267" y="74"/>
                  </a:cxn>
                </a:cxnLst>
                <a:rect l="0" t="0" r="r" b="b"/>
                <a:pathLst>
                  <a:path w="310" h="278">
                    <a:moveTo>
                      <a:pt x="225" y="7"/>
                    </a:moveTo>
                    <a:cubicBezTo>
                      <a:pt x="10" y="176"/>
                      <a:pt x="10" y="176"/>
                      <a:pt x="10" y="176"/>
                    </a:cubicBezTo>
                    <a:cubicBezTo>
                      <a:pt x="1" y="183"/>
                      <a:pt x="0" y="195"/>
                      <a:pt x="6" y="204"/>
                    </a:cubicBezTo>
                    <a:cubicBezTo>
                      <a:pt x="56" y="268"/>
                      <a:pt x="56" y="268"/>
                      <a:pt x="56" y="268"/>
                    </a:cubicBezTo>
                    <a:cubicBezTo>
                      <a:pt x="63" y="277"/>
                      <a:pt x="76" y="278"/>
                      <a:pt x="84" y="271"/>
                    </a:cubicBezTo>
                    <a:cubicBezTo>
                      <a:pt x="300" y="102"/>
                      <a:pt x="300" y="102"/>
                      <a:pt x="300" y="102"/>
                    </a:cubicBezTo>
                    <a:cubicBezTo>
                      <a:pt x="309" y="95"/>
                      <a:pt x="310" y="83"/>
                      <a:pt x="304" y="74"/>
                    </a:cubicBezTo>
                    <a:cubicBezTo>
                      <a:pt x="254" y="10"/>
                      <a:pt x="254" y="10"/>
                      <a:pt x="254" y="10"/>
                    </a:cubicBezTo>
                    <a:cubicBezTo>
                      <a:pt x="247" y="1"/>
                      <a:pt x="234" y="0"/>
                      <a:pt x="225" y="7"/>
                    </a:cubicBezTo>
                    <a:close/>
                    <a:moveTo>
                      <a:pt x="267" y="74"/>
                    </a:moveTo>
                    <a:cubicBezTo>
                      <a:pt x="259" y="80"/>
                      <a:pt x="248" y="79"/>
                      <a:pt x="242" y="71"/>
                    </a:cubicBezTo>
                    <a:cubicBezTo>
                      <a:pt x="236" y="63"/>
                      <a:pt x="237" y="52"/>
                      <a:pt x="245" y="46"/>
                    </a:cubicBezTo>
                    <a:cubicBezTo>
                      <a:pt x="253" y="40"/>
                      <a:pt x="264" y="41"/>
                      <a:pt x="270" y="49"/>
                    </a:cubicBezTo>
                    <a:cubicBezTo>
                      <a:pt x="276" y="57"/>
                      <a:pt x="275" y="68"/>
                      <a:pt x="267" y="74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63" name="Freeform: Shape 99"/>
              <p:cNvSpPr/>
              <p:nvPr/>
            </p:nvSpPr>
            <p:spPr bwMode="auto">
              <a:xfrm>
                <a:off x="6388772" y="3173003"/>
                <a:ext cx="91043" cy="93800"/>
              </a:xfrm>
              <a:custGeom>
                <a:cxnLst>
                  <a:cxn ang="0">
                    <a:pos x="6" y="5"/>
                  </a:cxn>
                  <a:cxn ang="0">
                    <a:pos x="4" y="24"/>
                  </a:cxn>
                  <a:cxn ang="0">
                    <a:pos x="23" y="27"/>
                  </a:cxn>
                  <a:cxn ang="0">
                    <a:pos x="26" y="7"/>
                  </a:cxn>
                  <a:cxn ang="0">
                    <a:pos x="6" y="5"/>
                  </a:cxn>
                  <a:cxn ang="0">
                    <a:pos x="21" y="24"/>
                  </a:cxn>
                  <a:cxn ang="0">
                    <a:pos x="7" y="22"/>
                  </a:cxn>
                  <a:cxn ang="0">
                    <a:pos x="8" y="8"/>
                  </a:cxn>
                  <a:cxn ang="0">
                    <a:pos x="23" y="9"/>
                  </a:cxn>
                  <a:cxn ang="0">
                    <a:pos x="21" y="24"/>
                  </a:cxn>
                </a:cxnLst>
                <a:rect l="0" t="0" r="r" b="b"/>
                <a:pathLst>
                  <a:path w="30" h="31">
                    <a:moveTo>
                      <a:pt x="6" y="5"/>
                    </a:moveTo>
                    <a:cubicBezTo>
                      <a:pt x="1" y="10"/>
                      <a:pt x="0" y="18"/>
                      <a:pt x="4" y="24"/>
                    </a:cubicBezTo>
                    <a:cubicBezTo>
                      <a:pt x="9" y="30"/>
                      <a:pt x="17" y="31"/>
                      <a:pt x="23" y="27"/>
                    </a:cubicBezTo>
                    <a:cubicBezTo>
                      <a:pt x="29" y="22"/>
                      <a:pt x="30" y="13"/>
                      <a:pt x="26" y="7"/>
                    </a:cubicBezTo>
                    <a:cubicBezTo>
                      <a:pt x="21" y="1"/>
                      <a:pt x="12" y="0"/>
                      <a:pt x="6" y="5"/>
                    </a:cubicBezTo>
                    <a:close/>
                    <a:moveTo>
                      <a:pt x="21" y="24"/>
                    </a:moveTo>
                    <a:cubicBezTo>
                      <a:pt x="17" y="28"/>
                      <a:pt x="10" y="27"/>
                      <a:pt x="7" y="22"/>
                    </a:cubicBezTo>
                    <a:cubicBezTo>
                      <a:pt x="3" y="18"/>
                      <a:pt x="4" y="11"/>
                      <a:pt x="8" y="8"/>
                    </a:cubicBezTo>
                    <a:cubicBezTo>
                      <a:pt x="13" y="4"/>
                      <a:pt x="20" y="5"/>
                      <a:pt x="23" y="9"/>
                    </a:cubicBezTo>
                    <a:cubicBezTo>
                      <a:pt x="27" y="14"/>
                      <a:pt x="26" y="20"/>
                      <a:pt x="21" y="24"/>
                    </a:cubicBezTo>
                    <a:close/>
                  </a:path>
                </a:pathLst>
              </a:custGeom>
              <a:solidFill>
                <a:schemeClr val="bg1">
                  <a:lumMod val="5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64" name="Freeform: Shape 100"/>
              <p:cNvSpPr/>
              <p:nvPr/>
            </p:nvSpPr>
            <p:spPr bwMode="auto">
              <a:xfrm>
                <a:off x="6372221" y="3159208"/>
                <a:ext cx="124150" cy="124149"/>
              </a:xfrm>
              <a:custGeom>
                <a:cxnLst>
                  <a:cxn ang="0">
                    <a:pos x="9" y="6"/>
                  </a:cxn>
                  <a:cxn ang="0">
                    <a:pos x="6" y="31"/>
                  </a:cxn>
                  <a:cxn ang="0">
                    <a:pos x="31" y="34"/>
                  </a:cxn>
                  <a:cxn ang="0">
                    <a:pos x="34" y="9"/>
                  </a:cxn>
                  <a:cxn ang="0">
                    <a:pos x="9" y="6"/>
                  </a:cxn>
                  <a:cxn ang="0">
                    <a:pos x="28" y="31"/>
                  </a:cxn>
                  <a:cxn ang="0">
                    <a:pos x="9" y="28"/>
                  </a:cxn>
                  <a:cxn ang="0">
                    <a:pos x="11" y="9"/>
                  </a:cxn>
                  <a:cxn ang="0">
                    <a:pos x="31" y="11"/>
                  </a:cxn>
                  <a:cxn ang="0">
                    <a:pos x="28" y="31"/>
                  </a:cxn>
                </a:cxnLst>
                <a:rect l="0" t="0" r="r" b="b"/>
                <a:pathLst>
                  <a:path w="40" h="40">
                    <a:moveTo>
                      <a:pt x="9" y="6"/>
                    </a:moveTo>
                    <a:cubicBezTo>
                      <a:pt x="1" y="12"/>
                      <a:pt x="0" y="23"/>
                      <a:pt x="6" y="31"/>
                    </a:cubicBezTo>
                    <a:cubicBezTo>
                      <a:pt x="12" y="39"/>
                      <a:pt x="23" y="40"/>
                      <a:pt x="31" y="34"/>
                    </a:cubicBezTo>
                    <a:cubicBezTo>
                      <a:pt x="39" y="28"/>
                      <a:pt x="40" y="17"/>
                      <a:pt x="34" y="9"/>
                    </a:cubicBezTo>
                    <a:cubicBezTo>
                      <a:pt x="28" y="1"/>
                      <a:pt x="17" y="0"/>
                      <a:pt x="9" y="6"/>
                    </a:cubicBezTo>
                    <a:close/>
                    <a:moveTo>
                      <a:pt x="28" y="31"/>
                    </a:moveTo>
                    <a:cubicBezTo>
                      <a:pt x="22" y="35"/>
                      <a:pt x="14" y="34"/>
                      <a:pt x="9" y="28"/>
                    </a:cubicBezTo>
                    <a:cubicBezTo>
                      <a:pt x="5" y="22"/>
                      <a:pt x="6" y="14"/>
                      <a:pt x="11" y="9"/>
                    </a:cubicBezTo>
                    <a:cubicBezTo>
                      <a:pt x="17" y="4"/>
                      <a:pt x="26" y="5"/>
                      <a:pt x="31" y="11"/>
                    </a:cubicBezTo>
                    <a:cubicBezTo>
                      <a:pt x="35" y="17"/>
                      <a:pt x="34" y="26"/>
                      <a:pt x="28" y="31"/>
                    </a:cubicBezTo>
                    <a:close/>
                  </a:path>
                </a:pathLst>
              </a:custGeom>
              <a:solidFill>
                <a:schemeClr val="accent6">
                  <a:lumMod val="5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65" name="Freeform: Shape 101"/>
              <p:cNvSpPr/>
              <p:nvPr/>
            </p:nvSpPr>
            <p:spPr bwMode="auto">
              <a:xfrm>
                <a:off x="6452226" y="2866774"/>
                <a:ext cx="405553" cy="361408"/>
              </a:xfrm>
              <a:custGeom>
                <a:cxnLst>
                  <a:cxn ang="0">
                    <a:pos x="2" y="105"/>
                  </a:cxn>
                  <a:cxn ang="0">
                    <a:pos x="2" y="105"/>
                  </a:cxn>
                  <a:cxn ang="0">
                    <a:pos x="15" y="91"/>
                  </a:cxn>
                  <a:cxn ang="0">
                    <a:pos x="15" y="91"/>
                  </a:cxn>
                  <a:cxn ang="0">
                    <a:pos x="107" y="33"/>
                  </a:cxn>
                  <a:cxn ang="0">
                    <a:pos x="107" y="33"/>
                  </a:cxn>
                  <a:cxn ang="0">
                    <a:pos x="129" y="0"/>
                  </a:cxn>
                  <a:cxn ang="0">
                    <a:pos x="129" y="0"/>
                  </a:cxn>
                  <a:cxn ang="0">
                    <a:pos x="130" y="0"/>
                  </a:cxn>
                  <a:cxn ang="0">
                    <a:pos x="108" y="34"/>
                  </a:cxn>
                  <a:cxn ang="0">
                    <a:pos x="108" y="34"/>
                  </a:cxn>
                  <a:cxn ang="0">
                    <a:pos x="17" y="93"/>
                  </a:cxn>
                  <a:cxn ang="0">
                    <a:pos x="17" y="93"/>
                  </a:cxn>
                  <a:cxn ang="0">
                    <a:pos x="4" y="106"/>
                  </a:cxn>
                  <a:cxn ang="0">
                    <a:pos x="4" y="106"/>
                  </a:cxn>
                  <a:cxn ang="0">
                    <a:pos x="4" y="114"/>
                  </a:cxn>
                  <a:cxn ang="0">
                    <a:pos x="4" y="117"/>
                  </a:cxn>
                  <a:cxn ang="0">
                    <a:pos x="2" y="105"/>
                  </a:cxn>
                </a:cxnLst>
                <a:rect l="0" t="0" r="r" b="b"/>
                <a:pathLst>
                  <a:path w="132" h="117">
                    <a:moveTo>
                      <a:pt x="2" y="105"/>
                    </a:moveTo>
                    <a:cubicBezTo>
                      <a:pt x="2" y="105"/>
                      <a:pt x="2" y="105"/>
                      <a:pt x="2" y="105"/>
                    </a:cubicBezTo>
                    <a:cubicBezTo>
                      <a:pt x="5" y="101"/>
                      <a:pt x="9" y="96"/>
                      <a:pt x="15" y="91"/>
                    </a:cubicBezTo>
                    <a:cubicBezTo>
                      <a:pt x="15" y="91"/>
                      <a:pt x="15" y="91"/>
                      <a:pt x="15" y="91"/>
                    </a:cubicBezTo>
                    <a:cubicBezTo>
                      <a:pt x="38" y="74"/>
                      <a:pt x="81" y="53"/>
                      <a:pt x="107" y="33"/>
                    </a:cubicBezTo>
                    <a:cubicBezTo>
                      <a:pt x="107" y="33"/>
                      <a:pt x="107" y="33"/>
                      <a:pt x="107" y="33"/>
                    </a:cubicBezTo>
                    <a:cubicBezTo>
                      <a:pt x="121" y="22"/>
                      <a:pt x="130" y="10"/>
                      <a:pt x="129" y="0"/>
                    </a:cubicBezTo>
                    <a:cubicBezTo>
                      <a:pt x="129" y="0"/>
                      <a:pt x="129" y="0"/>
                      <a:pt x="129" y="0"/>
                    </a:cubicBezTo>
                    <a:cubicBezTo>
                      <a:pt x="130" y="0"/>
                      <a:pt x="130" y="0"/>
                      <a:pt x="130" y="0"/>
                    </a:cubicBezTo>
                    <a:cubicBezTo>
                      <a:pt x="132" y="12"/>
                      <a:pt x="122" y="23"/>
                      <a:pt x="108" y="34"/>
                    </a:cubicBezTo>
                    <a:cubicBezTo>
                      <a:pt x="108" y="34"/>
                      <a:pt x="108" y="34"/>
                      <a:pt x="108" y="34"/>
                    </a:cubicBezTo>
                    <a:cubicBezTo>
                      <a:pt x="82" y="55"/>
                      <a:pt x="39" y="75"/>
                      <a:pt x="17" y="93"/>
                    </a:cubicBezTo>
                    <a:cubicBezTo>
                      <a:pt x="17" y="93"/>
                      <a:pt x="17" y="93"/>
                      <a:pt x="17" y="93"/>
                    </a:cubicBezTo>
                    <a:cubicBezTo>
                      <a:pt x="11" y="97"/>
                      <a:pt x="6" y="102"/>
                      <a:pt x="4" y="106"/>
                    </a:cubicBezTo>
                    <a:cubicBezTo>
                      <a:pt x="4" y="106"/>
                      <a:pt x="4" y="106"/>
                      <a:pt x="4" y="106"/>
                    </a:cubicBezTo>
                    <a:cubicBezTo>
                      <a:pt x="2" y="110"/>
                      <a:pt x="4" y="111"/>
                      <a:pt x="4" y="114"/>
                    </a:cubicBezTo>
                    <a:cubicBezTo>
                      <a:pt x="4" y="117"/>
                      <a:pt x="4" y="117"/>
                      <a:pt x="4" y="117"/>
                    </a:cubicBezTo>
                    <a:cubicBezTo>
                      <a:pt x="4" y="117"/>
                      <a:pt x="0" y="110"/>
                      <a:pt x="2" y="105"/>
                    </a:cubicBezTo>
                    <a:close/>
                  </a:path>
                </a:pathLst>
              </a:custGeom>
              <a:solidFill>
                <a:srgbClr val="010101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66" name="Freeform: Shape 102"/>
              <p:cNvSpPr/>
              <p:nvPr/>
            </p:nvSpPr>
            <p:spPr bwMode="auto">
              <a:xfrm>
                <a:off x="6452220" y="3128851"/>
                <a:ext cx="33106" cy="35865"/>
              </a:xfrm>
              <a:custGeom>
                <a:cxnLst>
                  <a:cxn ang="0">
                    <a:pos x="0" y="11"/>
                  </a:cxn>
                  <a:cxn ang="0">
                    <a:pos x="2" y="12"/>
                  </a:cxn>
                  <a:cxn ang="0">
                    <a:pos x="11" y="1"/>
                  </a:cxn>
                  <a:cxn ang="0">
                    <a:pos x="9" y="0"/>
                  </a:cxn>
                  <a:cxn ang="0">
                    <a:pos x="1" y="9"/>
                  </a:cxn>
                  <a:cxn ang="0">
                    <a:pos x="0" y="11"/>
                  </a:cxn>
                </a:cxnLst>
                <a:rect l="0" t="0" r="r" b="b"/>
                <a:pathLst>
                  <a:path w="11" h="12">
                    <a:moveTo>
                      <a:pt x="0" y="11"/>
                    </a:moveTo>
                    <a:cubicBezTo>
                      <a:pt x="0" y="11"/>
                      <a:pt x="1" y="12"/>
                      <a:pt x="2" y="12"/>
                    </a:cubicBezTo>
                    <a:cubicBezTo>
                      <a:pt x="4" y="9"/>
                      <a:pt x="7" y="5"/>
                      <a:pt x="11" y="1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6" y="3"/>
                      <a:pt x="3" y="6"/>
                      <a:pt x="1" y="9"/>
                    </a:cubicBezTo>
                    <a:cubicBezTo>
                      <a:pt x="1" y="10"/>
                      <a:pt x="0" y="10"/>
                      <a:pt x="0" y="11"/>
                    </a:cubicBezTo>
                    <a:close/>
                  </a:path>
                </a:pathLst>
              </a:custGeom>
              <a:solidFill>
                <a:srgbClr val="010101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67" name="Freeform: Shape 103"/>
              <p:cNvSpPr/>
              <p:nvPr/>
            </p:nvSpPr>
            <p:spPr bwMode="auto">
              <a:xfrm>
                <a:off x="6435580" y="3161952"/>
                <a:ext cx="22071" cy="38623"/>
              </a:xfrm>
              <a:custGeom>
                <a:cxnLst>
                  <a:cxn ang="0">
                    <a:pos x="1" y="6"/>
                  </a:cxn>
                  <a:cxn ang="0">
                    <a:pos x="4" y="10"/>
                  </a:cxn>
                  <a:cxn ang="0">
                    <a:pos x="4" y="9"/>
                  </a:cxn>
                  <a:cxn ang="0">
                    <a:pos x="3" y="7"/>
                  </a:cxn>
                  <a:cxn ang="0">
                    <a:pos x="7" y="1"/>
                  </a:cxn>
                  <a:cxn ang="0">
                    <a:pos x="5" y="0"/>
                  </a:cxn>
                  <a:cxn ang="0">
                    <a:pos x="1" y="6"/>
                  </a:cxn>
                </a:cxnLst>
                <a:rect l="0" t="0" r="r" b="b"/>
                <a:pathLst>
                  <a:path w="7" h="12">
                    <a:moveTo>
                      <a:pt x="1" y="6"/>
                    </a:moveTo>
                    <a:cubicBezTo>
                      <a:pt x="0" y="9"/>
                      <a:pt x="0" y="12"/>
                      <a:pt x="4" y="10"/>
                    </a:cubicBezTo>
                    <a:cubicBezTo>
                      <a:pt x="4" y="9"/>
                      <a:pt x="4" y="9"/>
                      <a:pt x="4" y="9"/>
                    </a:cubicBezTo>
                    <a:cubicBezTo>
                      <a:pt x="3" y="9"/>
                      <a:pt x="2" y="9"/>
                      <a:pt x="3" y="7"/>
                    </a:cubicBezTo>
                    <a:cubicBezTo>
                      <a:pt x="3" y="5"/>
                      <a:pt x="5" y="3"/>
                      <a:pt x="7" y="1"/>
                    </a:cubicBezTo>
                    <a:cubicBezTo>
                      <a:pt x="6" y="1"/>
                      <a:pt x="5" y="0"/>
                      <a:pt x="5" y="0"/>
                    </a:cubicBezTo>
                    <a:cubicBezTo>
                      <a:pt x="3" y="2"/>
                      <a:pt x="2" y="5"/>
                      <a:pt x="1" y="6"/>
                    </a:cubicBezTo>
                    <a:close/>
                  </a:path>
                </a:pathLst>
              </a:custGeom>
              <a:solidFill>
                <a:srgbClr val="010101"/>
              </a:solidFill>
              <a:ln w="9525">
                <a:noFill/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</p:grpSp>
        <p:sp>
          <p:nvSpPr>
            <p:cNvPr id="27" name="TextBox 139"/>
            <p:cNvSpPr txBox="1"/>
            <p:nvPr/>
          </p:nvSpPr>
          <p:spPr>
            <a:xfrm rot="19338732">
              <a:off x="7193198" y="3280403"/>
              <a:ext cx="719188" cy="184666"/>
            </a:xfrm>
            <a:prstGeom prst="rect">
              <a:avLst/>
            </a:prstGeom>
            <a:noFill/>
          </p:spPr>
          <p:txBody>
            <a:bodyPr wrap="none">
              <a:normAutofit fontScale="70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 b="1">
                  <a:solidFill>
                    <a:schemeClr val="bg1"/>
                  </a:solidFill>
                  <a:cs typeface="+mn-ea"/>
                  <a:sym typeface="+mn-lt"/>
                </a:rPr>
                <a:t>标题文本预设</a:t>
              </a:r>
              <a:endParaRPr lang="zh-CN" altLang="en-US" sz="1000" b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33" name="TextBox 145"/>
            <p:cNvSpPr txBox="1"/>
            <p:nvPr/>
          </p:nvSpPr>
          <p:spPr>
            <a:xfrm>
              <a:off x="8027074" y="2135789"/>
              <a:ext cx="487375" cy="396624"/>
            </a:xfrm>
            <a:prstGeom prst="rect">
              <a:avLst/>
            </a:prstGeom>
            <a:noFill/>
            <a:ln>
              <a:noFill/>
            </a:ln>
          </p:spPr>
          <p:txBody>
            <a:bodyPr wrap="none" anchor="ctr" anchorCtr="1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400" b="1">
                  <a:solidFill>
                    <a:schemeClr val="bg1"/>
                  </a:solidFill>
                  <a:cs typeface="+mn-ea"/>
                  <a:sym typeface="+mn-lt"/>
                </a:rPr>
                <a:t>50%</a:t>
              </a:r>
              <a:endParaRPr lang="en-US" sz="1400" b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grpSp>
          <p:nvGrpSpPr>
            <p:cNvPr id="39" name="Group 167"/>
            <p:cNvGrpSpPr/>
            <p:nvPr/>
          </p:nvGrpSpPr>
          <p:grpSpPr>
            <a:xfrm>
              <a:off x="7587390" y="1056601"/>
              <a:ext cx="1332093" cy="800953"/>
              <a:chOff x="3360424" y="1358596"/>
              <a:chExt cx="1776124" cy="1067938"/>
            </a:xfrm>
          </p:grpSpPr>
          <p:sp>
            <p:nvSpPr>
              <p:cNvPr id="40" name="TextBox 168"/>
              <p:cNvSpPr txBox="1"/>
              <p:nvPr/>
            </p:nvSpPr>
            <p:spPr bwMode="auto">
              <a:xfrm>
                <a:off x="3360424" y="1358596"/>
                <a:ext cx="1776124" cy="289066"/>
              </a:xfrm>
              <a:prstGeom prst="rect">
                <a:avLst/>
              </a:prstGeom>
              <a:noFill/>
            </p:spPr>
            <p:txBody>
              <a:bodyPr wrap="none" lIns="0" tIns="0" rIns="0" bIns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atinLnBrk="0"/>
                <a:r>
                  <a:rPr lang="zh-CN" altLang="en-US" sz="1400">
                    <a:solidFill>
                      <a:schemeClr val="accent6">
                        <a:lumMod val="100000"/>
                      </a:schemeClr>
                    </a:solidFill>
                    <a:effectLst/>
                    <a:cs typeface="+mn-ea"/>
                    <a:sym typeface="+mn-lt"/>
                  </a:rPr>
                  <a:t>标题文本预设</a:t>
                </a:r>
                <a:endParaRPr lang="zh-CN" altLang="en-US" sz="1400">
                  <a:solidFill>
                    <a:schemeClr val="accent6">
                      <a:lumMod val="100000"/>
                    </a:schemeClr>
                  </a:solidFill>
                  <a:effectLst/>
                  <a:cs typeface="+mn-ea"/>
                  <a:sym typeface="+mn-lt"/>
                </a:endParaRPr>
              </a:p>
            </p:txBody>
          </p:sp>
          <p:sp>
            <p:nvSpPr>
              <p:cNvPr id="41" name="TextBox 169"/>
              <p:cNvSpPr txBox="1"/>
              <p:nvPr/>
            </p:nvSpPr>
            <p:spPr bwMode="auto">
              <a:xfrm>
                <a:off x="3360424" y="1647662"/>
                <a:ext cx="1776124" cy="778872"/>
              </a:xfrm>
              <a:prstGeom prst="rect">
                <a:avLst/>
              </a:prstGeom>
              <a:noFill/>
            </p:spPr>
            <p:txBody>
              <a:bodyPr wrap="square" lIns="90000" tIns="46800" rIns="90000" bIns="46800" anchor="t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atinLnBrk="0">
                  <a:lnSpc>
                    <a:spcPct val="120000"/>
                  </a:lnSpc>
                </a:pPr>
                <a:r>
                  <a:rPr lang="zh-CN" altLang="en-US" sz="800" b="0"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cs typeface="+mn-ea"/>
                    <a:sym typeface="+mn-lt"/>
                  </a:rPr>
                  <a:t>此部分内容作为文字排版占位显示 </a:t>
                </a:r>
                <a:br>
                  <a:rPr lang="zh-CN" altLang="en-US" sz="800" b="0"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cs typeface="+mn-ea"/>
                    <a:sym typeface="+mn-lt"/>
                  </a:rPr>
                </a:br>
                <a:r>
                  <a:rPr lang="zh-CN" altLang="en-US" sz="800" b="0"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cs typeface="+mn-ea"/>
                    <a:sym typeface="+mn-lt"/>
                  </a:rPr>
                  <a:t>（建议使用主题字体）</a:t>
                </a:r>
                <a:endParaRPr lang="zh-CN" altLang="en-US" sz="800" b="0"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cs typeface="+mn-ea"/>
                  <a:sym typeface="+mn-lt"/>
                </a:endParaRPr>
              </a:p>
            </p:txBody>
          </p:sp>
        </p:grpSp>
      </p:grpSp>
      <p:sp>
        <p:nvSpPr>
          <p:cNvPr id="119" name="Title 1"/>
          <p:cNvSpPr txBox="1"/>
          <p:nvPr/>
        </p:nvSpPr>
        <p:spPr>
          <a:xfrm>
            <a:off x="611560" y="175643"/>
            <a:ext cx="2129944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8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点击输入标题内容</a:t>
            </a:r>
            <a:endParaRPr lang="en-GB" altLang="zh-CN" sz="18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2" name="组合 151"/>
          <p:cNvGrpSpPr/>
          <p:nvPr/>
        </p:nvGrpSpPr>
        <p:grpSpPr>
          <a:xfrm>
            <a:off x="3323907" y="241212"/>
            <a:ext cx="7187590" cy="5098337"/>
            <a:chOff x="3323907" y="241212"/>
            <a:chExt cx="7187590" cy="5098337"/>
          </a:xfrm>
        </p:grpSpPr>
        <p:sp>
          <p:nvSpPr>
            <p:cNvPr id="4" name="Freeform: Shape 29"/>
            <p:cNvSpPr/>
            <p:nvPr/>
          </p:nvSpPr>
          <p:spPr bwMode="auto">
            <a:xfrm>
              <a:off x="3790391" y="2677456"/>
              <a:ext cx="1296062" cy="262732"/>
            </a:xfrm>
            <a:custGeom>
              <a:gdLst>
                <a:gd name="T0" fmla="*/ 338 w 737"/>
                <a:gd name="T1" fmla="*/ 0 h 149"/>
                <a:gd name="T2" fmla="*/ 396 w 737"/>
                <a:gd name="T3" fmla="*/ 28 h 149"/>
                <a:gd name="T4" fmla="*/ 422 w 737"/>
                <a:gd name="T5" fmla="*/ 22 h 149"/>
                <a:gd name="T6" fmla="*/ 483 w 737"/>
                <a:gd name="T7" fmla="*/ 60 h 149"/>
                <a:gd name="T8" fmla="*/ 538 w 737"/>
                <a:gd name="T9" fmla="*/ 30 h 149"/>
                <a:gd name="T10" fmla="*/ 594 w 737"/>
                <a:gd name="T11" fmla="*/ 62 h 149"/>
                <a:gd name="T12" fmla="*/ 594 w 737"/>
                <a:gd name="T13" fmla="*/ 62 h 149"/>
                <a:gd name="T14" fmla="*/ 642 w 737"/>
                <a:gd name="T15" fmla="*/ 87 h 149"/>
                <a:gd name="T16" fmla="*/ 668 w 737"/>
                <a:gd name="T17" fmla="*/ 82 h 149"/>
                <a:gd name="T18" fmla="*/ 737 w 737"/>
                <a:gd name="T19" fmla="*/ 148 h 149"/>
                <a:gd name="T20" fmla="*/ 737 w 737"/>
                <a:gd name="T21" fmla="*/ 149 h 149"/>
                <a:gd name="T22" fmla="*/ 0 w 737"/>
                <a:gd name="T23" fmla="*/ 149 h 149"/>
                <a:gd name="T24" fmla="*/ 6 w 737"/>
                <a:gd name="T25" fmla="*/ 145 h 149"/>
                <a:gd name="T26" fmla="*/ 3 w 737"/>
                <a:gd name="T27" fmla="*/ 129 h 149"/>
                <a:gd name="T28" fmla="*/ 58 w 737"/>
                <a:gd name="T29" fmla="*/ 71 h 149"/>
                <a:gd name="T30" fmla="*/ 97 w 737"/>
                <a:gd name="T31" fmla="*/ 89 h 149"/>
                <a:gd name="T32" fmla="*/ 132 w 737"/>
                <a:gd name="T33" fmla="*/ 75 h 149"/>
                <a:gd name="T34" fmla="*/ 172 w 737"/>
                <a:gd name="T35" fmla="*/ 94 h 149"/>
                <a:gd name="T36" fmla="*/ 172 w 737"/>
                <a:gd name="T37" fmla="*/ 93 h 149"/>
                <a:gd name="T38" fmla="*/ 220 w 737"/>
                <a:gd name="T39" fmla="*/ 35 h 149"/>
                <a:gd name="T40" fmla="*/ 263 w 737"/>
                <a:gd name="T41" fmla="*/ 66 h 149"/>
                <a:gd name="T42" fmla="*/ 338 w 737"/>
                <a:gd name="T43" fmla="*/ 0 h 1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37" h="149">
                  <a:moveTo>
                    <a:pt x="338" y="0"/>
                  </a:moveTo>
                  <a:cubicBezTo>
                    <a:pt x="361" y="0"/>
                    <a:pt x="381" y="11"/>
                    <a:pt x="396" y="28"/>
                  </a:cubicBezTo>
                  <a:cubicBezTo>
                    <a:pt x="404" y="24"/>
                    <a:pt x="413" y="22"/>
                    <a:pt x="422" y="22"/>
                  </a:cubicBezTo>
                  <a:cubicBezTo>
                    <a:pt x="449" y="22"/>
                    <a:pt x="472" y="38"/>
                    <a:pt x="483" y="60"/>
                  </a:cubicBezTo>
                  <a:cubicBezTo>
                    <a:pt x="495" y="42"/>
                    <a:pt x="515" y="30"/>
                    <a:pt x="538" y="30"/>
                  </a:cubicBezTo>
                  <a:cubicBezTo>
                    <a:pt x="561" y="30"/>
                    <a:pt x="582" y="43"/>
                    <a:pt x="594" y="62"/>
                  </a:cubicBezTo>
                  <a:cubicBezTo>
                    <a:pt x="594" y="62"/>
                    <a:pt x="594" y="62"/>
                    <a:pt x="594" y="62"/>
                  </a:cubicBezTo>
                  <a:cubicBezTo>
                    <a:pt x="614" y="62"/>
                    <a:pt x="631" y="72"/>
                    <a:pt x="642" y="87"/>
                  </a:cubicBezTo>
                  <a:cubicBezTo>
                    <a:pt x="650" y="84"/>
                    <a:pt x="659" y="82"/>
                    <a:pt x="668" y="82"/>
                  </a:cubicBezTo>
                  <a:cubicBezTo>
                    <a:pt x="706" y="82"/>
                    <a:pt x="737" y="112"/>
                    <a:pt x="737" y="148"/>
                  </a:cubicBezTo>
                  <a:cubicBezTo>
                    <a:pt x="737" y="149"/>
                    <a:pt x="737" y="149"/>
                    <a:pt x="737" y="149"/>
                  </a:cubicBezTo>
                  <a:cubicBezTo>
                    <a:pt x="0" y="149"/>
                    <a:pt x="0" y="149"/>
                    <a:pt x="0" y="149"/>
                  </a:cubicBezTo>
                  <a:cubicBezTo>
                    <a:pt x="2" y="148"/>
                    <a:pt x="4" y="146"/>
                    <a:pt x="6" y="145"/>
                  </a:cubicBezTo>
                  <a:cubicBezTo>
                    <a:pt x="4" y="140"/>
                    <a:pt x="3" y="134"/>
                    <a:pt x="3" y="129"/>
                  </a:cubicBezTo>
                  <a:cubicBezTo>
                    <a:pt x="3" y="97"/>
                    <a:pt x="28" y="71"/>
                    <a:pt x="58" y="71"/>
                  </a:cubicBezTo>
                  <a:cubicBezTo>
                    <a:pt x="73" y="71"/>
                    <a:pt x="87" y="78"/>
                    <a:pt x="97" y="89"/>
                  </a:cubicBezTo>
                  <a:cubicBezTo>
                    <a:pt x="106" y="80"/>
                    <a:pt x="119" y="75"/>
                    <a:pt x="132" y="75"/>
                  </a:cubicBezTo>
                  <a:cubicBezTo>
                    <a:pt x="148" y="75"/>
                    <a:pt x="162" y="82"/>
                    <a:pt x="172" y="94"/>
                  </a:cubicBezTo>
                  <a:cubicBezTo>
                    <a:pt x="172" y="93"/>
                    <a:pt x="172" y="93"/>
                    <a:pt x="172" y="93"/>
                  </a:cubicBezTo>
                  <a:cubicBezTo>
                    <a:pt x="172" y="61"/>
                    <a:pt x="194" y="35"/>
                    <a:pt x="220" y="35"/>
                  </a:cubicBezTo>
                  <a:cubicBezTo>
                    <a:pt x="239" y="35"/>
                    <a:pt x="255" y="48"/>
                    <a:pt x="263" y="66"/>
                  </a:cubicBezTo>
                  <a:cubicBezTo>
                    <a:pt x="271" y="28"/>
                    <a:pt x="302" y="0"/>
                    <a:pt x="338" y="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5" name="Freeform: Shape 30"/>
            <p:cNvSpPr/>
            <p:nvPr/>
          </p:nvSpPr>
          <p:spPr bwMode="auto">
            <a:xfrm>
              <a:off x="3577942" y="3537306"/>
              <a:ext cx="1296062" cy="262732"/>
            </a:xfrm>
            <a:custGeom>
              <a:gdLst>
                <a:gd name="T0" fmla="*/ 338 w 737"/>
                <a:gd name="T1" fmla="*/ 0 h 149"/>
                <a:gd name="T2" fmla="*/ 395 w 737"/>
                <a:gd name="T3" fmla="*/ 28 h 149"/>
                <a:gd name="T4" fmla="*/ 422 w 737"/>
                <a:gd name="T5" fmla="*/ 22 h 149"/>
                <a:gd name="T6" fmla="*/ 482 w 737"/>
                <a:gd name="T7" fmla="*/ 60 h 149"/>
                <a:gd name="T8" fmla="*/ 537 w 737"/>
                <a:gd name="T9" fmla="*/ 30 h 149"/>
                <a:gd name="T10" fmla="*/ 594 w 737"/>
                <a:gd name="T11" fmla="*/ 63 h 149"/>
                <a:gd name="T12" fmla="*/ 594 w 737"/>
                <a:gd name="T13" fmla="*/ 63 h 149"/>
                <a:gd name="T14" fmla="*/ 642 w 737"/>
                <a:gd name="T15" fmla="*/ 87 h 149"/>
                <a:gd name="T16" fmla="*/ 668 w 737"/>
                <a:gd name="T17" fmla="*/ 82 h 149"/>
                <a:gd name="T18" fmla="*/ 737 w 737"/>
                <a:gd name="T19" fmla="*/ 149 h 149"/>
                <a:gd name="T20" fmla="*/ 737 w 737"/>
                <a:gd name="T21" fmla="*/ 149 h 149"/>
                <a:gd name="T22" fmla="*/ 0 w 737"/>
                <a:gd name="T23" fmla="*/ 149 h 149"/>
                <a:gd name="T24" fmla="*/ 5 w 737"/>
                <a:gd name="T25" fmla="*/ 145 h 149"/>
                <a:gd name="T26" fmla="*/ 3 w 737"/>
                <a:gd name="T27" fmla="*/ 129 h 149"/>
                <a:gd name="T28" fmla="*/ 58 w 737"/>
                <a:gd name="T29" fmla="*/ 71 h 149"/>
                <a:gd name="T30" fmla="*/ 97 w 737"/>
                <a:gd name="T31" fmla="*/ 89 h 149"/>
                <a:gd name="T32" fmla="*/ 132 w 737"/>
                <a:gd name="T33" fmla="*/ 75 h 149"/>
                <a:gd name="T34" fmla="*/ 172 w 737"/>
                <a:gd name="T35" fmla="*/ 95 h 149"/>
                <a:gd name="T36" fmla="*/ 172 w 737"/>
                <a:gd name="T37" fmla="*/ 94 h 149"/>
                <a:gd name="T38" fmla="*/ 220 w 737"/>
                <a:gd name="T39" fmla="*/ 36 h 149"/>
                <a:gd name="T40" fmla="*/ 263 w 737"/>
                <a:gd name="T41" fmla="*/ 66 h 149"/>
                <a:gd name="T42" fmla="*/ 338 w 737"/>
                <a:gd name="T43" fmla="*/ 0 h 1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37" h="149">
                  <a:moveTo>
                    <a:pt x="338" y="0"/>
                  </a:moveTo>
                  <a:cubicBezTo>
                    <a:pt x="361" y="0"/>
                    <a:pt x="381" y="11"/>
                    <a:pt x="395" y="28"/>
                  </a:cubicBezTo>
                  <a:cubicBezTo>
                    <a:pt x="404" y="24"/>
                    <a:pt x="413" y="22"/>
                    <a:pt x="422" y="22"/>
                  </a:cubicBezTo>
                  <a:cubicBezTo>
                    <a:pt x="449" y="22"/>
                    <a:pt x="471" y="38"/>
                    <a:pt x="482" y="60"/>
                  </a:cubicBezTo>
                  <a:cubicBezTo>
                    <a:pt x="494" y="42"/>
                    <a:pt x="515" y="30"/>
                    <a:pt x="537" y="30"/>
                  </a:cubicBezTo>
                  <a:cubicBezTo>
                    <a:pt x="561" y="30"/>
                    <a:pt x="582" y="43"/>
                    <a:pt x="594" y="63"/>
                  </a:cubicBezTo>
                  <a:cubicBezTo>
                    <a:pt x="594" y="63"/>
                    <a:pt x="594" y="63"/>
                    <a:pt x="594" y="63"/>
                  </a:cubicBezTo>
                  <a:cubicBezTo>
                    <a:pt x="614" y="63"/>
                    <a:pt x="631" y="72"/>
                    <a:pt x="642" y="87"/>
                  </a:cubicBezTo>
                  <a:cubicBezTo>
                    <a:pt x="650" y="84"/>
                    <a:pt x="659" y="82"/>
                    <a:pt x="668" y="82"/>
                  </a:cubicBezTo>
                  <a:cubicBezTo>
                    <a:pt x="706" y="82"/>
                    <a:pt x="737" y="112"/>
                    <a:pt x="737" y="149"/>
                  </a:cubicBezTo>
                  <a:cubicBezTo>
                    <a:pt x="737" y="149"/>
                    <a:pt x="737" y="149"/>
                    <a:pt x="737" y="149"/>
                  </a:cubicBezTo>
                  <a:cubicBezTo>
                    <a:pt x="0" y="149"/>
                    <a:pt x="0" y="149"/>
                    <a:pt x="0" y="149"/>
                  </a:cubicBezTo>
                  <a:cubicBezTo>
                    <a:pt x="2" y="148"/>
                    <a:pt x="3" y="146"/>
                    <a:pt x="5" y="145"/>
                  </a:cubicBezTo>
                  <a:cubicBezTo>
                    <a:pt x="4" y="140"/>
                    <a:pt x="3" y="135"/>
                    <a:pt x="3" y="129"/>
                  </a:cubicBezTo>
                  <a:cubicBezTo>
                    <a:pt x="3" y="97"/>
                    <a:pt x="28" y="71"/>
                    <a:pt x="58" y="71"/>
                  </a:cubicBezTo>
                  <a:cubicBezTo>
                    <a:pt x="73" y="71"/>
                    <a:pt x="87" y="78"/>
                    <a:pt x="97" y="89"/>
                  </a:cubicBezTo>
                  <a:cubicBezTo>
                    <a:pt x="106" y="80"/>
                    <a:pt x="118" y="75"/>
                    <a:pt x="132" y="75"/>
                  </a:cubicBezTo>
                  <a:cubicBezTo>
                    <a:pt x="147" y="75"/>
                    <a:pt x="162" y="83"/>
                    <a:pt x="172" y="95"/>
                  </a:cubicBezTo>
                  <a:cubicBezTo>
                    <a:pt x="172" y="94"/>
                    <a:pt x="172" y="94"/>
                    <a:pt x="172" y="94"/>
                  </a:cubicBezTo>
                  <a:cubicBezTo>
                    <a:pt x="172" y="62"/>
                    <a:pt x="193" y="36"/>
                    <a:pt x="220" y="36"/>
                  </a:cubicBezTo>
                  <a:cubicBezTo>
                    <a:pt x="239" y="36"/>
                    <a:pt x="255" y="48"/>
                    <a:pt x="263" y="66"/>
                  </a:cubicBezTo>
                  <a:cubicBezTo>
                    <a:pt x="271" y="28"/>
                    <a:pt x="301" y="0"/>
                    <a:pt x="338" y="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6" name="Freeform: Shape 21"/>
            <p:cNvSpPr/>
            <p:nvPr/>
          </p:nvSpPr>
          <p:spPr bwMode="auto">
            <a:xfrm>
              <a:off x="7567951" y="3124980"/>
              <a:ext cx="1296062" cy="261475"/>
            </a:xfrm>
            <a:custGeom>
              <a:gdLst>
                <a:gd name="T0" fmla="*/ 338 w 737"/>
                <a:gd name="T1" fmla="*/ 0 h 149"/>
                <a:gd name="T2" fmla="*/ 396 w 737"/>
                <a:gd name="T3" fmla="*/ 28 h 149"/>
                <a:gd name="T4" fmla="*/ 422 w 737"/>
                <a:gd name="T5" fmla="*/ 22 h 149"/>
                <a:gd name="T6" fmla="*/ 483 w 737"/>
                <a:gd name="T7" fmla="*/ 60 h 149"/>
                <a:gd name="T8" fmla="*/ 538 w 737"/>
                <a:gd name="T9" fmla="*/ 30 h 149"/>
                <a:gd name="T10" fmla="*/ 594 w 737"/>
                <a:gd name="T11" fmla="*/ 62 h 149"/>
                <a:gd name="T12" fmla="*/ 594 w 737"/>
                <a:gd name="T13" fmla="*/ 62 h 149"/>
                <a:gd name="T14" fmla="*/ 642 w 737"/>
                <a:gd name="T15" fmla="*/ 87 h 149"/>
                <a:gd name="T16" fmla="*/ 668 w 737"/>
                <a:gd name="T17" fmla="*/ 82 h 149"/>
                <a:gd name="T18" fmla="*/ 737 w 737"/>
                <a:gd name="T19" fmla="*/ 148 h 149"/>
                <a:gd name="T20" fmla="*/ 737 w 737"/>
                <a:gd name="T21" fmla="*/ 149 h 149"/>
                <a:gd name="T22" fmla="*/ 0 w 737"/>
                <a:gd name="T23" fmla="*/ 149 h 149"/>
                <a:gd name="T24" fmla="*/ 6 w 737"/>
                <a:gd name="T25" fmla="*/ 145 h 149"/>
                <a:gd name="T26" fmla="*/ 4 w 737"/>
                <a:gd name="T27" fmla="*/ 129 h 149"/>
                <a:gd name="T28" fmla="*/ 58 w 737"/>
                <a:gd name="T29" fmla="*/ 71 h 149"/>
                <a:gd name="T30" fmla="*/ 97 w 737"/>
                <a:gd name="T31" fmla="*/ 89 h 149"/>
                <a:gd name="T32" fmla="*/ 132 w 737"/>
                <a:gd name="T33" fmla="*/ 75 h 149"/>
                <a:gd name="T34" fmla="*/ 172 w 737"/>
                <a:gd name="T35" fmla="*/ 94 h 149"/>
                <a:gd name="T36" fmla="*/ 172 w 737"/>
                <a:gd name="T37" fmla="*/ 93 h 149"/>
                <a:gd name="T38" fmla="*/ 221 w 737"/>
                <a:gd name="T39" fmla="*/ 35 h 149"/>
                <a:gd name="T40" fmla="*/ 263 w 737"/>
                <a:gd name="T41" fmla="*/ 66 h 149"/>
                <a:gd name="T42" fmla="*/ 338 w 737"/>
                <a:gd name="T43" fmla="*/ 0 h 1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37" h="149">
                  <a:moveTo>
                    <a:pt x="338" y="0"/>
                  </a:moveTo>
                  <a:cubicBezTo>
                    <a:pt x="361" y="0"/>
                    <a:pt x="382" y="11"/>
                    <a:pt x="396" y="28"/>
                  </a:cubicBezTo>
                  <a:cubicBezTo>
                    <a:pt x="404" y="24"/>
                    <a:pt x="413" y="22"/>
                    <a:pt x="422" y="22"/>
                  </a:cubicBezTo>
                  <a:cubicBezTo>
                    <a:pt x="449" y="22"/>
                    <a:pt x="472" y="38"/>
                    <a:pt x="483" y="60"/>
                  </a:cubicBezTo>
                  <a:cubicBezTo>
                    <a:pt x="495" y="42"/>
                    <a:pt x="515" y="30"/>
                    <a:pt x="538" y="30"/>
                  </a:cubicBezTo>
                  <a:cubicBezTo>
                    <a:pt x="562" y="30"/>
                    <a:pt x="582" y="43"/>
                    <a:pt x="594" y="62"/>
                  </a:cubicBezTo>
                  <a:cubicBezTo>
                    <a:pt x="594" y="62"/>
                    <a:pt x="594" y="62"/>
                    <a:pt x="594" y="62"/>
                  </a:cubicBezTo>
                  <a:cubicBezTo>
                    <a:pt x="614" y="62"/>
                    <a:pt x="631" y="72"/>
                    <a:pt x="642" y="87"/>
                  </a:cubicBezTo>
                  <a:cubicBezTo>
                    <a:pt x="650" y="84"/>
                    <a:pt x="659" y="82"/>
                    <a:pt x="668" y="82"/>
                  </a:cubicBezTo>
                  <a:cubicBezTo>
                    <a:pt x="706" y="82"/>
                    <a:pt x="737" y="112"/>
                    <a:pt x="737" y="148"/>
                  </a:cubicBezTo>
                  <a:cubicBezTo>
                    <a:pt x="737" y="149"/>
                    <a:pt x="737" y="149"/>
                    <a:pt x="737" y="149"/>
                  </a:cubicBezTo>
                  <a:cubicBezTo>
                    <a:pt x="0" y="149"/>
                    <a:pt x="0" y="149"/>
                    <a:pt x="0" y="149"/>
                  </a:cubicBezTo>
                  <a:cubicBezTo>
                    <a:pt x="2" y="148"/>
                    <a:pt x="4" y="146"/>
                    <a:pt x="6" y="145"/>
                  </a:cubicBezTo>
                  <a:cubicBezTo>
                    <a:pt x="4" y="140"/>
                    <a:pt x="4" y="134"/>
                    <a:pt x="4" y="129"/>
                  </a:cubicBezTo>
                  <a:cubicBezTo>
                    <a:pt x="4" y="97"/>
                    <a:pt x="28" y="71"/>
                    <a:pt x="58" y="71"/>
                  </a:cubicBezTo>
                  <a:cubicBezTo>
                    <a:pt x="73" y="71"/>
                    <a:pt x="87" y="78"/>
                    <a:pt x="97" y="89"/>
                  </a:cubicBezTo>
                  <a:cubicBezTo>
                    <a:pt x="106" y="80"/>
                    <a:pt x="119" y="75"/>
                    <a:pt x="132" y="75"/>
                  </a:cubicBezTo>
                  <a:cubicBezTo>
                    <a:pt x="148" y="75"/>
                    <a:pt x="162" y="82"/>
                    <a:pt x="172" y="94"/>
                  </a:cubicBezTo>
                  <a:cubicBezTo>
                    <a:pt x="172" y="93"/>
                    <a:pt x="172" y="93"/>
                    <a:pt x="172" y="93"/>
                  </a:cubicBezTo>
                  <a:cubicBezTo>
                    <a:pt x="172" y="61"/>
                    <a:pt x="194" y="35"/>
                    <a:pt x="221" y="35"/>
                  </a:cubicBezTo>
                  <a:cubicBezTo>
                    <a:pt x="239" y="35"/>
                    <a:pt x="255" y="48"/>
                    <a:pt x="263" y="66"/>
                  </a:cubicBezTo>
                  <a:cubicBezTo>
                    <a:pt x="271" y="28"/>
                    <a:pt x="302" y="0"/>
                    <a:pt x="338" y="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grpSp>
          <p:nvGrpSpPr>
            <p:cNvPr id="7" name="Group 22"/>
            <p:cNvGrpSpPr/>
            <p:nvPr/>
          </p:nvGrpSpPr>
          <p:grpSpPr>
            <a:xfrm>
              <a:off x="3323907" y="2661944"/>
              <a:ext cx="7187590" cy="2677605"/>
              <a:chOff x="4431875" y="3549258"/>
              <a:chExt cx="9583454" cy="3570141"/>
            </a:xfrm>
          </p:grpSpPr>
          <p:sp>
            <p:nvSpPr>
              <p:cNvPr id="149" name="Freeform: Shape 23"/>
              <p:cNvSpPr/>
              <p:nvPr/>
            </p:nvSpPr>
            <p:spPr>
              <a:xfrm>
                <a:off x="4431875" y="3549258"/>
                <a:ext cx="9583454" cy="3570141"/>
              </a:xfrm>
              <a:custGeom>
                <a:gdLst>
                  <a:gd name="connsiteX0" fmla="*/ 0 w 9445043"/>
                  <a:gd name="connsiteY0" fmla="*/ 3114675 h 3114675"/>
                  <a:gd name="connsiteX1" fmla="*/ 4722522 w 9445043"/>
                  <a:gd name="connsiteY1" fmla="*/ 0 h 3114675"/>
                  <a:gd name="connsiteX2" fmla="*/ 9445043 w 9445043"/>
                  <a:gd name="connsiteY2" fmla="*/ 3114675 h 3114675"/>
                  <a:gd name="connsiteX3" fmla="*/ 0 w 9445043"/>
                  <a:gd name="connsiteY3" fmla="*/ 3114675 h 3114675"/>
                  <a:gd name="connsiteX0-1" fmla="*/ 0 w 9445043"/>
                  <a:gd name="connsiteY0-2" fmla="*/ 2954037 h 2954037"/>
                  <a:gd name="connsiteX1-3" fmla="*/ 4870803 w 9445043"/>
                  <a:gd name="connsiteY1-4" fmla="*/ 0 h 2954037"/>
                  <a:gd name="connsiteX2-5" fmla="*/ 9445043 w 9445043"/>
                  <a:gd name="connsiteY2-6" fmla="*/ 2954037 h 2954037"/>
                  <a:gd name="connsiteX3-7" fmla="*/ 0 w 9445043"/>
                  <a:gd name="connsiteY3-8" fmla="*/ 2954037 h 2954037"/>
                  <a:gd name="connsiteX0-9" fmla="*/ 0 w 9445043"/>
                  <a:gd name="connsiteY0-10" fmla="*/ 3114675 h 3114675"/>
                  <a:gd name="connsiteX1-11" fmla="*/ 4784306 w 9445043"/>
                  <a:gd name="connsiteY1-12" fmla="*/ 0 h 3114675"/>
                  <a:gd name="connsiteX2-13" fmla="*/ 9445043 w 9445043"/>
                  <a:gd name="connsiteY2-14" fmla="*/ 3114675 h 3114675"/>
                  <a:gd name="connsiteX3-15" fmla="*/ 0 w 9445043"/>
                  <a:gd name="connsiteY3-16" fmla="*/ 3114675 h 3114675"/>
                  <a:gd name="connsiteX0-17" fmla="*/ 0 w 8924343"/>
                  <a:gd name="connsiteY0-18" fmla="*/ 3114675 h 3381375"/>
                  <a:gd name="connsiteX1-19" fmla="*/ 4784306 w 8924343"/>
                  <a:gd name="connsiteY1-20" fmla="*/ 0 h 3381375"/>
                  <a:gd name="connsiteX2-21" fmla="*/ 8924343 w 8924343"/>
                  <a:gd name="connsiteY2-22" fmla="*/ 3381375 h 3381375"/>
                  <a:gd name="connsiteX3-23" fmla="*/ 0 w 8924343"/>
                  <a:gd name="connsiteY3-24" fmla="*/ 3114675 h 3381375"/>
                  <a:gd name="connsiteX0-25" fmla="*/ 0 w 8898943"/>
                  <a:gd name="connsiteY0-26" fmla="*/ 3470275 h 3470275"/>
                  <a:gd name="connsiteX1-27" fmla="*/ 4758906 w 8898943"/>
                  <a:gd name="connsiteY1-28" fmla="*/ 0 h 3470275"/>
                  <a:gd name="connsiteX2-29" fmla="*/ 8898943 w 8898943"/>
                  <a:gd name="connsiteY2-30" fmla="*/ 3381375 h 3470275"/>
                  <a:gd name="connsiteX3-31" fmla="*/ 0 w 8898943"/>
                  <a:gd name="connsiteY3-32" fmla="*/ 3470275 h 3470275"/>
                  <a:gd name="connsiteX0-33" fmla="*/ 0 w 9076743"/>
                  <a:gd name="connsiteY0-34" fmla="*/ 3241675 h 3381375"/>
                  <a:gd name="connsiteX1-35" fmla="*/ 4936706 w 9076743"/>
                  <a:gd name="connsiteY1-36" fmla="*/ 0 h 3381375"/>
                  <a:gd name="connsiteX2-37" fmla="*/ 9076743 w 9076743"/>
                  <a:gd name="connsiteY2-38" fmla="*/ 3381375 h 3381375"/>
                  <a:gd name="connsiteX3-39" fmla="*/ 0 w 9076743"/>
                  <a:gd name="connsiteY3-40" fmla="*/ 3241675 h 338137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9076743" h="3381375">
                    <a:moveTo>
                      <a:pt x="0" y="3241675"/>
                    </a:moveTo>
                    <a:lnTo>
                      <a:pt x="4936706" y="0"/>
                    </a:lnTo>
                    <a:lnTo>
                      <a:pt x="9076743" y="3381375"/>
                    </a:lnTo>
                    <a:lnTo>
                      <a:pt x="0" y="3241675"/>
                    </a:lnTo>
                    <a:close/>
                  </a:path>
                </a:pathLst>
              </a:cu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50" name="Freeform: Shape 24"/>
              <p:cNvSpPr/>
              <p:nvPr/>
            </p:nvSpPr>
            <p:spPr>
              <a:xfrm>
                <a:off x="9003682" y="4927600"/>
                <a:ext cx="2561817" cy="2154095"/>
              </a:xfrm>
              <a:custGeom>
                <a:gdLst>
                  <a:gd name="connsiteX0" fmla="*/ 691440 w 2426365"/>
                  <a:gd name="connsiteY0" fmla="*/ 0 h 2040200"/>
                  <a:gd name="connsiteX1" fmla="*/ 2426365 w 2426365"/>
                  <a:gd name="connsiteY1" fmla="*/ 2040200 h 2040200"/>
                  <a:gd name="connsiteX2" fmla="*/ 0 w 2426365"/>
                  <a:gd name="connsiteY2" fmla="*/ 2002855 h 2040200"/>
                  <a:gd name="connsiteX3" fmla="*/ 691440 w 2426365"/>
                  <a:gd name="connsiteY3" fmla="*/ 0 h 204020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426365" h="2040200">
                    <a:moveTo>
                      <a:pt x="691440" y="0"/>
                    </a:moveTo>
                    <a:lnTo>
                      <a:pt x="2426365" y="2040200"/>
                    </a:lnTo>
                    <a:lnTo>
                      <a:pt x="0" y="2002855"/>
                    </a:lnTo>
                    <a:lnTo>
                      <a:pt x="691440" y="0"/>
                    </a:lnTo>
                    <a:close/>
                  </a:path>
                </a:pathLst>
              </a:cu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51" name="Freeform: Shape 25"/>
              <p:cNvSpPr/>
              <p:nvPr/>
            </p:nvSpPr>
            <p:spPr>
              <a:xfrm>
                <a:off x="6458802" y="5141306"/>
                <a:ext cx="2267300" cy="1884498"/>
              </a:xfrm>
              <a:custGeom>
                <a:gdLst>
                  <a:gd name="connsiteX0" fmla="*/ 2147420 w 2147420"/>
                  <a:gd name="connsiteY0" fmla="*/ 0 h 1784858"/>
                  <a:gd name="connsiteX1" fmla="*/ 1397334 w 2147420"/>
                  <a:gd name="connsiteY1" fmla="*/ 1784858 h 1784858"/>
                  <a:gd name="connsiteX2" fmla="*/ 0 w 2147420"/>
                  <a:gd name="connsiteY2" fmla="*/ 1763351 h 1784858"/>
                  <a:gd name="connsiteX3" fmla="*/ 2147420 w 2147420"/>
                  <a:gd name="connsiteY3" fmla="*/ 0 h 178485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147420" h="1784858">
                    <a:moveTo>
                      <a:pt x="2147420" y="0"/>
                    </a:moveTo>
                    <a:lnTo>
                      <a:pt x="1397334" y="1784858"/>
                    </a:lnTo>
                    <a:lnTo>
                      <a:pt x="0" y="1763351"/>
                    </a:lnTo>
                    <a:lnTo>
                      <a:pt x="2147420" y="0"/>
                    </a:lnTo>
                    <a:close/>
                  </a:path>
                </a:pathLst>
              </a:cu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</p:grpSp>
        <p:sp>
          <p:nvSpPr>
            <p:cNvPr id="8" name="Freeform: Shape 26"/>
            <p:cNvSpPr/>
            <p:nvPr/>
          </p:nvSpPr>
          <p:spPr bwMode="auto">
            <a:xfrm>
              <a:off x="7419614" y="1246885"/>
              <a:ext cx="1294804" cy="261475"/>
            </a:xfrm>
            <a:custGeom>
              <a:gdLst>
                <a:gd name="T0" fmla="*/ 338 w 737"/>
                <a:gd name="T1" fmla="*/ 0 h 149"/>
                <a:gd name="T2" fmla="*/ 395 w 737"/>
                <a:gd name="T3" fmla="*/ 28 h 149"/>
                <a:gd name="T4" fmla="*/ 422 w 737"/>
                <a:gd name="T5" fmla="*/ 23 h 149"/>
                <a:gd name="T6" fmla="*/ 482 w 737"/>
                <a:gd name="T7" fmla="*/ 61 h 149"/>
                <a:gd name="T8" fmla="*/ 537 w 737"/>
                <a:gd name="T9" fmla="*/ 30 h 149"/>
                <a:gd name="T10" fmla="*/ 594 w 737"/>
                <a:gd name="T11" fmla="*/ 63 h 149"/>
                <a:gd name="T12" fmla="*/ 594 w 737"/>
                <a:gd name="T13" fmla="*/ 63 h 149"/>
                <a:gd name="T14" fmla="*/ 642 w 737"/>
                <a:gd name="T15" fmla="*/ 87 h 149"/>
                <a:gd name="T16" fmla="*/ 668 w 737"/>
                <a:gd name="T17" fmla="*/ 82 h 149"/>
                <a:gd name="T18" fmla="*/ 737 w 737"/>
                <a:gd name="T19" fmla="*/ 149 h 149"/>
                <a:gd name="T20" fmla="*/ 737 w 737"/>
                <a:gd name="T21" fmla="*/ 149 h 149"/>
                <a:gd name="T22" fmla="*/ 0 w 737"/>
                <a:gd name="T23" fmla="*/ 149 h 149"/>
                <a:gd name="T24" fmla="*/ 5 w 737"/>
                <a:gd name="T25" fmla="*/ 145 h 149"/>
                <a:gd name="T26" fmla="*/ 3 w 737"/>
                <a:gd name="T27" fmla="*/ 129 h 149"/>
                <a:gd name="T28" fmla="*/ 57 w 737"/>
                <a:gd name="T29" fmla="*/ 71 h 149"/>
                <a:gd name="T30" fmla="*/ 97 w 737"/>
                <a:gd name="T31" fmla="*/ 89 h 149"/>
                <a:gd name="T32" fmla="*/ 131 w 737"/>
                <a:gd name="T33" fmla="*/ 75 h 149"/>
                <a:gd name="T34" fmla="*/ 172 w 737"/>
                <a:gd name="T35" fmla="*/ 95 h 149"/>
                <a:gd name="T36" fmla="*/ 172 w 737"/>
                <a:gd name="T37" fmla="*/ 94 h 149"/>
                <a:gd name="T38" fmla="*/ 220 w 737"/>
                <a:gd name="T39" fmla="*/ 36 h 149"/>
                <a:gd name="T40" fmla="*/ 263 w 737"/>
                <a:gd name="T41" fmla="*/ 66 h 149"/>
                <a:gd name="T42" fmla="*/ 338 w 737"/>
                <a:gd name="T43" fmla="*/ 0 h 1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37" h="149">
                  <a:moveTo>
                    <a:pt x="338" y="0"/>
                  </a:moveTo>
                  <a:cubicBezTo>
                    <a:pt x="361" y="0"/>
                    <a:pt x="381" y="11"/>
                    <a:pt x="395" y="28"/>
                  </a:cubicBezTo>
                  <a:cubicBezTo>
                    <a:pt x="403" y="25"/>
                    <a:pt x="413" y="23"/>
                    <a:pt x="422" y="23"/>
                  </a:cubicBezTo>
                  <a:cubicBezTo>
                    <a:pt x="448" y="23"/>
                    <a:pt x="471" y="38"/>
                    <a:pt x="482" y="61"/>
                  </a:cubicBezTo>
                  <a:cubicBezTo>
                    <a:pt x="494" y="42"/>
                    <a:pt x="514" y="30"/>
                    <a:pt x="537" y="30"/>
                  </a:cubicBezTo>
                  <a:cubicBezTo>
                    <a:pt x="561" y="30"/>
                    <a:pt x="582" y="43"/>
                    <a:pt x="594" y="63"/>
                  </a:cubicBezTo>
                  <a:cubicBezTo>
                    <a:pt x="594" y="63"/>
                    <a:pt x="594" y="63"/>
                    <a:pt x="594" y="63"/>
                  </a:cubicBezTo>
                  <a:cubicBezTo>
                    <a:pt x="614" y="63"/>
                    <a:pt x="631" y="72"/>
                    <a:pt x="642" y="87"/>
                  </a:cubicBezTo>
                  <a:cubicBezTo>
                    <a:pt x="650" y="84"/>
                    <a:pt x="659" y="82"/>
                    <a:pt x="668" y="82"/>
                  </a:cubicBezTo>
                  <a:cubicBezTo>
                    <a:pt x="706" y="82"/>
                    <a:pt x="737" y="112"/>
                    <a:pt x="737" y="149"/>
                  </a:cubicBezTo>
                  <a:cubicBezTo>
                    <a:pt x="737" y="149"/>
                    <a:pt x="737" y="149"/>
                    <a:pt x="737" y="149"/>
                  </a:cubicBezTo>
                  <a:cubicBezTo>
                    <a:pt x="0" y="149"/>
                    <a:pt x="0" y="149"/>
                    <a:pt x="0" y="149"/>
                  </a:cubicBezTo>
                  <a:cubicBezTo>
                    <a:pt x="2" y="148"/>
                    <a:pt x="3" y="147"/>
                    <a:pt x="5" y="145"/>
                  </a:cubicBezTo>
                  <a:cubicBezTo>
                    <a:pt x="4" y="140"/>
                    <a:pt x="3" y="135"/>
                    <a:pt x="3" y="129"/>
                  </a:cubicBezTo>
                  <a:cubicBezTo>
                    <a:pt x="3" y="97"/>
                    <a:pt x="27" y="71"/>
                    <a:pt x="57" y="71"/>
                  </a:cubicBezTo>
                  <a:cubicBezTo>
                    <a:pt x="73" y="71"/>
                    <a:pt x="87" y="78"/>
                    <a:pt x="97" y="89"/>
                  </a:cubicBezTo>
                  <a:cubicBezTo>
                    <a:pt x="106" y="81"/>
                    <a:pt x="118" y="75"/>
                    <a:pt x="131" y="75"/>
                  </a:cubicBezTo>
                  <a:cubicBezTo>
                    <a:pt x="147" y="75"/>
                    <a:pt x="162" y="83"/>
                    <a:pt x="172" y="95"/>
                  </a:cubicBezTo>
                  <a:cubicBezTo>
                    <a:pt x="172" y="94"/>
                    <a:pt x="172" y="94"/>
                    <a:pt x="172" y="94"/>
                  </a:cubicBezTo>
                  <a:cubicBezTo>
                    <a:pt x="172" y="62"/>
                    <a:pt x="193" y="36"/>
                    <a:pt x="220" y="36"/>
                  </a:cubicBezTo>
                  <a:cubicBezTo>
                    <a:pt x="239" y="36"/>
                    <a:pt x="255" y="48"/>
                    <a:pt x="263" y="66"/>
                  </a:cubicBezTo>
                  <a:cubicBezTo>
                    <a:pt x="271" y="29"/>
                    <a:pt x="301" y="0"/>
                    <a:pt x="338" y="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9" name="Freeform: Shape 27"/>
            <p:cNvSpPr/>
            <p:nvPr/>
          </p:nvSpPr>
          <p:spPr bwMode="auto">
            <a:xfrm>
              <a:off x="5192048" y="1899316"/>
              <a:ext cx="1293548" cy="261475"/>
            </a:xfrm>
            <a:custGeom>
              <a:gdLst>
                <a:gd name="T0" fmla="*/ 338 w 736"/>
                <a:gd name="T1" fmla="*/ 0 h 149"/>
                <a:gd name="T2" fmla="*/ 395 w 736"/>
                <a:gd name="T3" fmla="*/ 28 h 149"/>
                <a:gd name="T4" fmla="*/ 422 w 736"/>
                <a:gd name="T5" fmla="*/ 23 h 149"/>
                <a:gd name="T6" fmla="*/ 482 w 736"/>
                <a:gd name="T7" fmla="*/ 61 h 149"/>
                <a:gd name="T8" fmla="*/ 537 w 736"/>
                <a:gd name="T9" fmla="*/ 30 h 149"/>
                <a:gd name="T10" fmla="*/ 594 w 736"/>
                <a:gd name="T11" fmla="*/ 63 h 149"/>
                <a:gd name="T12" fmla="*/ 594 w 736"/>
                <a:gd name="T13" fmla="*/ 63 h 149"/>
                <a:gd name="T14" fmla="*/ 641 w 736"/>
                <a:gd name="T15" fmla="*/ 87 h 149"/>
                <a:gd name="T16" fmla="*/ 668 w 736"/>
                <a:gd name="T17" fmla="*/ 82 h 149"/>
                <a:gd name="T18" fmla="*/ 736 w 736"/>
                <a:gd name="T19" fmla="*/ 149 h 149"/>
                <a:gd name="T20" fmla="*/ 736 w 736"/>
                <a:gd name="T21" fmla="*/ 149 h 149"/>
                <a:gd name="T22" fmla="*/ 0 w 736"/>
                <a:gd name="T23" fmla="*/ 149 h 149"/>
                <a:gd name="T24" fmla="*/ 5 w 736"/>
                <a:gd name="T25" fmla="*/ 145 h 149"/>
                <a:gd name="T26" fmla="*/ 3 w 736"/>
                <a:gd name="T27" fmla="*/ 129 h 149"/>
                <a:gd name="T28" fmla="*/ 57 w 736"/>
                <a:gd name="T29" fmla="*/ 71 h 149"/>
                <a:gd name="T30" fmla="*/ 96 w 736"/>
                <a:gd name="T31" fmla="*/ 89 h 149"/>
                <a:gd name="T32" fmla="*/ 131 w 736"/>
                <a:gd name="T33" fmla="*/ 75 h 149"/>
                <a:gd name="T34" fmla="*/ 171 w 736"/>
                <a:gd name="T35" fmla="*/ 95 h 149"/>
                <a:gd name="T36" fmla="*/ 171 w 736"/>
                <a:gd name="T37" fmla="*/ 94 h 149"/>
                <a:gd name="T38" fmla="*/ 220 w 736"/>
                <a:gd name="T39" fmla="*/ 36 h 149"/>
                <a:gd name="T40" fmla="*/ 263 w 736"/>
                <a:gd name="T41" fmla="*/ 66 h 149"/>
                <a:gd name="T42" fmla="*/ 338 w 736"/>
                <a:gd name="T43" fmla="*/ 0 h 1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36" h="149">
                  <a:moveTo>
                    <a:pt x="338" y="0"/>
                  </a:moveTo>
                  <a:cubicBezTo>
                    <a:pt x="361" y="0"/>
                    <a:pt x="381" y="11"/>
                    <a:pt x="395" y="28"/>
                  </a:cubicBezTo>
                  <a:cubicBezTo>
                    <a:pt x="403" y="25"/>
                    <a:pt x="412" y="23"/>
                    <a:pt x="422" y="23"/>
                  </a:cubicBezTo>
                  <a:cubicBezTo>
                    <a:pt x="448" y="23"/>
                    <a:pt x="471" y="38"/>
                    <a:pt x="482" y="61"/>
                  </a:cubicBezTo>
                  <a:cubicBezTo>
                    <a:pt x="494" y="42"/>
                    <a:pt x="514" y="30"/>
                    <a:pt x="537" y="30"/>
                  </a:cubicBezTo>
                  <a:cubicBezTo>
                    <a:pt x="561" y="30"/>
                    <a:pt x="582" y="43"/>
                    <a:pt x="594" y="63"/>
                  </a:cubicBezTo>
                  <a:cubicBezTo>
                    <a:pt x="594" y="63"/>
                    <a:pt x="594" y="63"/>
                    <a:pt x="594" y="63"/>
                  </a:cubicBezTo>
                  <a:cubicBezTo>
                    <a:pt x="613" y="63"/>
                    <a:pt x="631" y="73"/>
                    <a:pt x="641" y="87"/>
                  </a:cubicBezTo>
                  <a:cubicBezTo>
                    <a:pt x="650" y="84"/>
                    <a:pt x="658" y="82"/>
                    <a:pt x="668" y="82"/>
                  </a:cubicBezTo>
                  <a:cubicBezTo>
                    <a:pt x="706" y="82"/>
                    <a:pt x="736" y="112"/>
                    <a:pt x="736" y="149"/>
                  </a:cubicBezTo>
                  <a:cubicBezTo>
                    <a:pt x="736" y="149"/>
                    <a:pt x="736" y="149"/>
                    <a:pt x="736" y="149"/>
                  </a:cubicBezTo>
                  <a:cubicBezTo>
                    <a:pt x="0" y="149"/>
                    <a:pt x="0" y="149"/>
                    <a:pt x="0" y="149"/>
                  </a:cubicBezTo>
                  <a:cubicBezTo>
                    <a:pt x="1" y="148"/>
                    <a:pt x="3" y="147"/>
                    <a:pt x="5" y="145"/>
                  </a:cubicBezTo>
                  <a:cubicBezTo>
                    <a:pt x="4" y="140"/>
                    <a:pt x="3" y="135"/>
                    <a:pt x="3" y="129"/>
                  </a:cubicBezTo>
                  <a:cubicBezTo>
                    <a:pt x="3" y="97"/>
                    <a:pt x="27" y="71"/>
                    <a:pt x="57" y="71"/>
                  </a:cubicBezTo>
                  <a:cubicBezTo>
                    <a:pt x="73" y="71"/>
                    <a:pt x="87" y="78"/>
                    <a:pt x="96" y="89"/>
                  </a:cubicBezTo>
                  <a:cubicBezTo>
                    <a:pt x="106" y="81"/>
                    <a:pt x="118" y="75"/>
                    <a:pt x="131" y="75"/>
                  </a:cubicBezTo>
                  <a:cubicBezTo>
                    <a:pt x="147" y="75"/>
                    <a:pt x="161" y="83"/>
                    <a:pt x="171" y="95"/>
                  </a:cubicBezTo>
                  <a:cubicBezTo>
                    <a:pt x="171" y="94"/>
                    <a:pt x="171" y="94"/>
                    <a:pt x="171" y="94"/>
                  </a:cubicBezTo>
                  <a:cubicBezTo>
                    <a:pt x="171" y="62"/>
                    <a:pt x="193" y="36"/>
                    <a:pt x="220" y="36"/>
                  </a:cubicBezTo>
                  <a:cubicBezTo>
                    <a:pt x="239" y="36"/>
                    <a:pt x="255" y="48"/>
                    <a:pt x="263" y="66"/>
                  </a:cubicBezTo>
                  <a:cubicBezTo>
                    <a:pt x="270" y="29"/>
                    <a:pt x="301" y="0"/>
                    <a:pt x="338" y="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10" name="Freeform: Shape 28"/>
            <p:cNvSpPr/>
            <p:nvPr/>
          </p:nvSpPr>
          <p:spPr bwMode="auto">
            <a:xfrm>
              <a:off x="3702395" y="1063350"/>
              <a:ext cx="1293548" cy="262732"/>
            </a:xfrm>
            <a:custGeom>
              <a:gdLst>
                <a:gd name="T0" fmla="*/ 338 w 736"/>
                <a:gd name="T1" fmla="*/ 0 h 149"/>
                <a:gd name="T2" fmla="*/ 395 w 736"/>
                <a:gd name="T3" fmla="*/ 28 h 149"/>
                <a:gd name="T4" fmla="*/ 422 w 736"/>
                <a:gd name="T5" fmla="*/ 22 h 149"/>
                <a:gd name="T6" fmla="*/ 482 w 736"/>
                <a:gd name="T7" fmla="*/ 60 h 149"/>
                <a:gd name="T8" fmla="*/ 537 w 736"/>
                <a:gd name="T9" fmla="*/ 30 h 149"/>
                <a:gd name="T10" fmla="*/ 593 w 736"/>
                <a:gd name="T11" fmla="*/ 63 h 149"/>
                <a:gd name="T12" fmla="*/ 594 w 736"/>
                <a:gd name="T13" fmla="*/ 63 h 149"/>
                <a:gd name="T14" fmla="*/ 641 w 736"/>
                <a:gd name="T15" fmla="*/ 87 h 149"/>
                <a:gd name="T16" fmla="*/ 668 w 736"/>
                <a:gd name="T17" fmla="*/ 82 h 149"/>
                <a:gd name="T18" fmla="*/ 736 w 736"/>
                <a:gd name="T19" fmla="*/ 149 h 149"/>
                <a:gd name="T20" fmla="*/ 736 w 736"/>
                <a:gd name="T21" fmla="*/ 149 h 149"/>
                <a:gd name="T22" fmla="*/ 0 w 736"/>
                <a:gd name="T23" fmla="*/ 149 h 149"/>
                <a:gd name="T24" fmla="*/ 5 w 736"/>
                <a:gd name="T25" fmla="*/ 145 h 149"/>
                <a:gd name="T26" fmla="*/ 3 w 736"/>
                <a:gd name="T27" fmla="*/ 129 h 149"/>
                <a:gd name="T28" fmla="*/ 57 w 736"/>
                <a:gd name="T29" fmla="*/ 71 h 149"/>
                <a:gd name="T30" fmla="*/ 96 w 736"/>
                <a:gd name="T31" fmla="*/ 89 h 149"/>
                <a:gd name="T32" fmla="*/ 131 w 736"/>
                <a:gd name="T33" fmla="*/ 75 h 149"/>
                <a:gd name="T34" fmla="*/ 171 w 736"/>
                <a:gd name="T35" fmla="*/ 95 h 149"/>
                <a:gd name="T36" fmla="*/ 171 w 736"/>
                <a:gd name="T37" fmla="*/ 93 h 149"/>
                <a:gd name="T38" fmla="*/ 220 w 736"/>
                <a:gd name="T39" fmla="*/ 35 h 149"/>
                <a:gd name="T40" fmla="*/ 263 w 736"/>
                <a:gd name="T41" fmla="*/ 66 h 149"/>
                <a:gd name="T42" fmla="*/ 338 w 736"/>
                <a:gd name="T43" fmla="*/ 0 h 1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36" h="149">
                  <a:moveTo>
                    <a:pt x="338" y="0"/>
                  </a:moveTo>
                  <a:cubicBezTo>
                    <a:pt x="360" y="0"/>
                    <a:pt x="381" y="11"/>
                    <a:pt x="395" y="28"/>
                  </a:cubicBezTo>
                  <a:cubicBezTo>
                    <a:pt x="403" y="24"/>
                    <a:pt x="412" y="22"/>
                    <a:pt x="422" y="22"/>
                  </a:cubicBezTo>
                  <a:cubicBezTo>
                    <a:pt x="448" y="22"/>
                    <a:pt x="471" y="38"/>
                    <a:pt x="482" y="60"/>
                  </a:cubicBezTo>
                  <a:cubicBezTo>
                    <a:pt x="494" y="42"/>
                    <a:pt x="514" y="30"/>
                    <a:pt x="537" y="30"/>
                  </a:cubicBezTo>
                  <a:cubicBezTo>
                    <a:pt x="561" y="30"/>
                    <a:pt x="582" y="43"/>
                    <a:pt x="593" y="63"/>
                  </a:cubicBezTo>
                  <a:cubicBezTo>
                    <a:pt x="594" y="63"/>
                    <a:pt x="594" y="63"/>
                    <a:pt x="594" y="63"/>
                  </a:cubicBezTo>
                  <a:cubicBezTo>
                    <a:pt x="613" y="63"/>
                    <a:pt x="631" y="72"/>
                    <a:pt x="641" y="87"/>
                  </a:cubicBezTo>
                  <a:cubicBezTo>
                    <a:pt x="650" y="84"/>
                    <a:pt x="658" y="82"/>
                    <a:pt x="668" y="82"/>
                  </a:cubicBezTo>
                  <a:cubicBezTo>
                    <a:pt x="706" y="82"/>
                    <a:pt x="736" y="112"/>
                    <a:pt x="736" y="149"/>
                  </a:cubicBezTo>
                  <a:cubicBezTo>
                    <a:pt x="736" y="149"/>
                    <a:pt x="736" y="149"/>
                    <a:pt x="736" y="149"/>
                  </a:cubicBezTo>
                  <a:cubicBezTo>
                    <a:pt x="0" y="149"/>
                    <a:pt x="0" y="149"/>
                    <a:pt x="0" y="149"/>
                  </a:cubicBezTo>
                  <a:cubicBezTo>
                    <a:pt x="1" y="148"/>
                    <a:pt x="3" y="146"/>
                    <a:pt x="5" y="145"/>
                  </a:cubicBezTo>
                  <a:cubicBezTo>
                    <a:pt x="4" y="140"/>
                    <a:pt x="3" y="135"/>
                    <a:pt x="3" y="129"/>
                  </a:cubicBezTo>
                  <a:cubicBezTo>
                    <a:pt x="3" y="97"/>
                    <a:pt x="27" y="71"/>
                    <a:pt x="57" y="71"/>
                  </a:cubicBezTo>
                  <a:cubicBezTo>
                    <a:pt x="73" y="71"/>
                    <a:pt x="86" y="78"/>
                    <a:pt x="96" y="89"/>
                  </a:cubicBezTo>
                  <a:cubicBezTo>
                    <a:pt x="106" y="80"/>
                    <a:pt x="118" y="75"/>
                    <a:pt x="131" y="75"/>
                  </a:cubicBezTo>
                  <a:cubicBezTo>
                    <a:pt x="147" y="75"/>
                    <a:pt x="161" y="83"/>
                    <a:pt x="171" y="95"/>
                  </a:cubicBezTo>
                  <a:cubicBezTo>
                    <a:pt x="171" y="93"/>
                    <a:pt x="171" y="93"/>
                    <a:pt x="171" y="93"/>
                  </a:cubicBezTo>
                  <a:cubicBezTo>
                    <a:pt x="171" y="61"/>
                    <a:pt x="193" y="35"/>
                    <a:pt x="220" y="35"/>
                  </a:cubicBezTo>
                  <a:cubicBezTo>
                    <a:pt x="238" y="35"/>
                    <a:pt x="255" y="48"/>
                    <a:pt x="263" y="66"/>
                  </a:cubicBezTo>
                  <a:cubicBezTo>
                    <a:pt x="270" y="28"/>
                    <a:pt x="301" y="0"/>
                    <a:pt x="338" y="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11" name="Freeform: Shape 31"/>
            <p:cNvSpPr/>
            <p:nvPr/>
          </p:nvSpPr>
          <p:spPr bwMode="auto">
            <a:xfrm>
              <a:off x="7473670" y="524058"/>
              <a:ext cx="1296062" cy="263989"/>
            </a:xfrm>
            <a:custGeom>
              <a:gdLst>
                <a:gd name="T0" fmla="*/ 339 w 737"/>
                <a:gd name="T1" fmla="*/ 0 h 150"/>
                <a:gd name="T2" fmla="*/ 396 w 737"/>
                <a:gd name="T3" fmla="*/ 28 h 150"/>
                <a:gd name="T4" fmla="*/ 423 w 737"/>
                <a:gd name="T5" fmla="*/ 23 h 150"/>
                <a:gd name="T6" fmla="*/ 483 w 737"/>
                <a:gd name="T7" fmla="*/ 61 h 150"/>
                <a:gd name="T8" fmla="*/ 538 w 737"/>
                <a:gd name="T9" fmla="*/ 30 h 150"/>
                <a:gd name="T10" fmla="*/ 594 w 737"/>
                <a:gd name="T11" fmla="*/ 63 h 150"/>
                <a:gd name="T12" fmla="*/ 594 w 737"/>
                <a:gd name="T13" fmla="*/ 63 h 150"/>
                <a:gd name="T14" fmla="*/ 642 w 737"/>
                <a:gd name="T15" fmla="*/ 87 h 150"/>
                <a:gd name="T16" fmla="*/ 669 w 737"/>
                <a:gd name="T17" fmla="*/ 82 h 150"/>
                <a:gd name="T18" fmla="*/ 737 w 737"/>
                <a:gd name="T19" fmla="*/ 149 h 150"/>
                <a:gd name="T20" fmla="*/ 737 w 737"/>
                <a:gd name="T21" fmla="*/ 150 h 150"/>
                <a:gd name="T22" fmla="*/ 0 w 737"/>
                <a:gd name="T23" fmla="*/ 150 h 150"/>
                <a:gd name="T24" fmla="*/ 6 w 737"/>
                <a:gd name="T25" fmla="*/ 146 h 150"/>
                <a:gd name="T26" fmla="*/ 4 w 737"/>
                <a:gd name="T27" fmla="*/ 129 h 150"/>
                <a:gd name="T28" fmla="*/ 58 w 737"/>
                <a:gd name="T29" fmla="*/ 71 h 150"/>
                <a:gd name="T30" fmla="*/ 97 w 737"/>
                <a:gd name="T31" fmla="*/ 89 h 150"/>
                <a:gd name="T32" fmla="*/ 132 w 737"/>
                <a:gd name="T33" fmla="*/ 76 h 150"/>
                <a:gd name="T34" fmla="*/ 172 w 737"/>
                <a:gd name="T35" fmla="*/ 95 h 150"/>
                <a:gd name="T36" fmla="*/ 172 w 737"/>
                <a:gd name="T37" fmla="*/ 94 h 150"/>
                <a:gd name="T38" fmla="*/ 221 w 737"/>
                <a:gd name="T39" fmla="*/ 36 h 150"/>
                <a:gd name="T40" fmla="*/ 264 w 737"/>
                <a:gd name="T41" fmla="*/ 67 h 150"/>
                <a:gd name="T42" fmla="*/ 339 w 737"/>
                <a:gd name="T43" fmla="*/ 0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37" h="150">
                  <a:moveTo>
                    <a:pt x="339" y="0"/>
                  </a:moveTo>
                  <a:cubicBezTo>
                    <a:pt x="361" y="0"/>
                    <a:pt x="382" y="11"/>
                    <a:pt x="396" y="28"/>
                  </a:cubicBezTo>
                  <a:cubicBezTo>
                    <a:pt x="404" y="25"/>
                    <a:pt x="413" y="23"/>
                    <a:pt x="423" y="23"/>
                  </a:cubicBezTo>
                  <a:cubicBezTo>
                    <a:pt x="449" y="23"/>
                    <a:pt x="472" y="38"/>
                    <a:pt x="483" y="61"/>
                  </a:cubicBezTo>
                  <a:cubicBezTo>
                    <a:pt x="495" y="42"/>
                    <a:pt x="515" y="30"/>
                    <a:pt x="538" y="30"/>
                  </a:cubicBezTo>
                  <a:cubicBezTo>
                    <a:pt x="562" y="30"/>
                    <a:pt x="583" y="43"/>
                    <a:pt x="594" y="63"/>
                  </a:cubicBezTo>
                  <a:cubicBezTo>
                    <a:pt x="594" y="63"/>
                    <a:pt x="594" y="63"/>
                    <a:pt x="594" y="63"/>
                  </a:cubicBezTo>
                  <a:cubicBezTo>
                    <a:pt x="614" y="63"/>
                    <a:pt x="632" y="73"/>
                    <a:pt x="642" y="87"/>
                  </a:cubicBezTo>
                  <a:cubicBezTo>
                    <a:pt x="650" y="84"/>
                    <a:pt x="659" y="82"/>
                    <a:pt x="669" y="82"/>
                  </a:cubicBezTo>
                  <a:cubicBezTo>
                    <a:pt x="706" y="82"/>
                    <a:pt x="737" y="112"/>
                    <a:pt x="737" y="149"/>
                  </a:cubicBezTo>
                  <a:cubicBezTo>
                    <a:pt x="737" y="150"/>
                    <a:pt x="737" y="150"/>
                    <a:pt x="737" y="150"/>
                  </a:cubicBezTo>
                  <a:cubicBezTo>
                    <a:pt x="0" y="150"/>
                    <a:pt x="0" y="150"/>
                    <a:pt x="0" y="150"/>
                  </a:cubicBezTo>
                  <a:cubicBezTo>
                    <a:pt x="2" y="148"/>
                    <a:pt x="4" y="147"/>
                    <a:pt x="6" y="146"/>
                  </a:cubicBezTo>
                  <a:cubicBezTo>
                    <a:pt x="4" y="140"/>
                    <a:pt x="4" y="135"/>
                    <a:pt x="4" y="129"/>
                  </a:cubicBezTo>
                  <a:cubicBezTo>
                    <a:pt x="4" y="97"/>
                    <a:pt x="28" y="71"/>
                    <a:pt x="58" y="71"/>
                  </a:cubicBezTo>
                  <a:cubicBezTo>
                    <a:pt x="73" y="71"/>
                    <a:pt x="87" y="78"/>
                    <a:pt x="97" y="89"/>
                  </a:cubicBezTo>
                  <a:cubicBezTo>
                    <a:pt x="107" y="81"/>
                    <a:pt x="119" y="76"/>
                    <a:pt x="132" y="76"/>
                  </a:cubicBezTo>
                  <a:cubicBezTo>
                    <a:pt x="148" y="76"/>
                    <a:pt x="162" y="83"/>
                    <a:pt x="172" y="95"/>
                  </a:cubicBezTo>
                  <a:cubicBezTo>
                    <a:pt x="172" y="94"/>
                    <a:pt x="172" y="94"/>
                    <a:pt x="172" y="94"/>
                  </a:cubicBezTo>
                  <a:cubicBezTo>
                    <a:pt x="172" y="62"/>
                    <a:pt x="194" y="36"/>
                    <a:pt x="221" y="36"/>
                  </a:cubicBezTo>
                  <a:cubicBezTo>
                    <a:pt x="239" y="36"/>
                    <a:pt x="256" y="48"/>
                    <a:pt x="264" y="67"/>
                  </a:cubicBezTo>
                  <a:cubicBezTo>
                    <a:pt x="271" y="29"/>
                    <a:pt x="302" y="0"/>
                    <a:pt x="339" y="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grpSp>
          <p:nvGrpSpPr>
            <p:cNvPr id="12" name="Group 32"/>
            <p:cNvGrpSpPr/>
            <p:nvPr/>
          </p:nvGrpSpPr>
          <p:grpSpPr>
            <a:xfrm>
              <a:off x="6264347" y="1414079"/>
              <a:ext cx="1179153" cy="1684503"/>
              <a:chOff x="8352462" y="1885438"/>
              <a:chExt cx="1572204" cy="2246004"/>
            </a:xfrm>
          </p:grpSpPr>
          <p:sp>
            <p:nvSpPr>
              <p:cNvPr id="123" name="Freeform: Shape 33"/>
              <p:cNvSpPr/>
              <p:nvPr/>
            </p:nvSpPr>
            <p:spPr bwMode="auto">
              <a:xfrm>
                <a:off x="8565329" y="2991679"/>
                <a:ext cx="177669" cy="95540"/>
              </a:xfrm>
              <a:custGeom>
                <a:gdLst>
                  <a:gd name="T0" fmla="*/ 64 w 76"/>
                  <a:gd name="T1" fmla="*/ 39 h 41"/>
                  <a:gd name="T2" fmla="*/ 65 w 76"/>
                  <a:gd name="T3" fmla="*/ 21 h 41"/>
                  <a:gd name="T4" fmla="*/ 64 w 76"/>
                  <a:gd name="T5" fmla="*/ 20 h 41"/>
                  <a:gd name="T6" fmla="*/ 64 w 76"/>
                  <a:gd name="T7" fmla="*/ 20 h 41"/>
                  <a:gd name="T8" fmla="*/ 42 w 76"/>
                  <a:gd name="T9" fmla="*/ 11 h 41"/>
                  <a:gd name="T10" fmla="*/ 18 w 76"/>
                  <a:gd name="T11" fmla="*/ 10 h 41"/>
                  <a:gd name="T12" fmla="*/ 17 w 76"/>
                  <a:gd name="T13" fmla="*/ 10 h 41"/>
                  <a:gd name="T14" fmla="*/ 17 w 76"/>
                  <a:gd name="T15" fmla="*/ 10 h 41"/>
                  <a:gd name="T16" fmla="*/ 8 w 76"/>
                  <a:gd name="T17" fmla="*/ 30 h 41"/>
                  <a:gd name="T18" fmla="*/ 0 w 76"/>
                  <a:gd name="T19" fmla="*/ 30 h 41"/>
                  <a:gd name="T20" fmla="*/ 12 w 76"/>
                  <a:gd name="T21" fmla="*/ 5 h 41"/>
                  <a:gd name="T22" fmla="*/ 12 w 76"/>
                  <a:gd name="T23" fmla="*/ 5 h 41"/>
                  <a:gd name="T24" fmla="*/ 15 w 76"/>
                  <a:gd name="T25" fmla="*/ 3 h 41"/>
                  <a:gd name="T26" fmla="*/ 44 w 76"/>
                  <a:gd name="T27" fmla="*/ 3 h 41"/>
                  <a:gd name="T28" fmla="*/ 70 w 76"/>
                  <a:gd name="T29" fmla="*/ 16 h 41"/>
                  <a:gd name="T30" fmla="*/ 70 w 76"/>
                  <a:gd name="T31" fmla="*/ 15 h 41"/>
                  <a:gd name="T32" fmla="*/ 71 w 76"/>
                  <a:gd name="T33" fmla="*/ 18 h 41"/>
                  <a:gd name="T34" fmla="*/ 71 w 76"/>
                  <a:gd name="T35" fmla="*/ 41 h 41"/>
                  <a:gd name="T36" fmla="*/ 64 w 76"/>
                  <a:gd name="T37" fmla="*/ 39 h 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6" h="41">
                    <a:moveTo>
                      <a:pt x="64" y="39"/>
                    </a:moveTo>
                    <a:cubicBezTo>
                      <a:pt x="64" y="39"/>
                      <a:pt x="68" y="28"/>
                      <a:pt x="65" y="21"/>
                    </a:cubicBezTo>
                    <a:cubicBezTo>
                      <a:pt x="64" y="21"/>
                      <a:pt x="64" y="21"/>
                      <a:pt x="64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0" y="16"/>
                      <a:pt x="55" y="14"/>
                      <a:pt x="42" y="11"/>
                    </a:cubicBezTo>
                    <a:cubicBezTo>
                      <a:pt x="29" y="8"/>
                      <a:pt x="23" y="8"/>
                      <a:pt x="18" y="10"/>
                    </a:cubicBezTo>
                    <a:cubicBezTo>
                      <a:pt x="18" y="10"/>
                      <a:pt x="17" y="10"/>
                      <a:pt x="17" y="10"/>
                    </a:cubicBezTo>
                    <a:cubicBezTo>
                      <a:pt x="17" y="10"/>
                      <a:pt x="17" y="10"/>
                      <a:pt x="17" y="10"/>
                    </a:cubicBezTo>
                    <a:cubicBezTo>
                      <a:pt x="9" y="17"/>
                      <a:pt x="8" y="30"/>
                      <a:pt x="8" y="30"/>
                    </a:cubicBezTo>
                    <a:cubicBezTo>
                      <a:pt x="0" y="30"/>
                      <a:pt x="0" y="30"/>
                      <a:pt x="0" y="30"/>
                    </a:cubicBezTo>
                    <a:cubicBezTo>
                      <a:pt x="0" y="29"/>
                      <a:pt x="2" y="14"/>
                      <a:pt x="12" y="5"/>
                    </a:cubicBezTo>
                    <a:cubicBezTo>
                      <a:pt x="12" y="5"/>
                      <a:pt x="12" y="5"/>
                      <a:pt x="12" y="5"/>
                    </a:cubicBezTo>
                    <a:cubicBezTo>
                      <a:pt x="13" y="4"/>
                      <a:pt x="14" y="4"/>
                      <a:pt x="15" y="3"/>
                    </a:cubicBezTo>
                    <a:cubicBezTo>
                      <a:pt x="21" y="0"/>
                      <a:pt x="30" y="0"/>
                      <a:pt x="44" y="3"/>
                    </a:cubicBezTo>
                    <a:cubicBezTo>
                      <a:pt x="58" y="7"/>
                      <a:pt x="65" y="10"/>
                      <a:pt x="70" y="16"/>
                    </a:cubicBezTo>
                    <a:cubicBezTo>
                      <a:pt x="70" y="15"/>
                      <a:pt x="70" y="15"/>
                      <a:pt x="70" y="15"/>
                    </a:cubicBezTo>
                    <a:cubicBezTo>
                      <a:pt x="70" y="16"/>
                      <a:pt x="71" y="17"/>
                      <a:pt x="71" y="18"/>
                    </a:cubicBezTo>
                    <a:cubicBezTo>
                      <a:pt x="76" y="28"/>
                      <a:pt x="71" y="41"/>
                      <a:pt x="71" y="41"/>
                    </a:cubicBezTo>
                    <a:lnTo>
                      <a:pt x="64" y="39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24" name="Freeform: Shape 34"/>
              <p:cNvSpPr/>
              <p:nvPr/>
            </p:nvSpPr>
            <p:spPr bwMode="auto">
              <a:xfrm>
                <a:off x="8352462" y="3015144"/>
                <a:ext cx="548093" cy="449201"/>
              </a:xfrm>
              <a:custGeom>
                <a:gdLst>
                  <a:gd name="T0" fmla="*/ 37 w 327"/>
                  <a:gd name="T1" fmla="*/ 0 h 268"/>
                  <a:gd name="T2" fmla="*/ 327 w 327"/>
                  <a:gd name="T3" fmla="*/ 52 h 268"/>
                  <a:gd name="T4" fmla="*/ 289 w 327"/>
                  <a:gd name="T5" fmla="*/ 268 h 268"/>
                  <a:gd name="T6" fmla="*/ 0 w 327"/>
                  <a:gd name="T7" fmla="*/ 217 h 268"/>
                  <a:gd name="T8" fmla="*/ 37 w 327"/>
                  <a:gd name="T9" fmla="*/ 0 h 2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27" h="268">
                    <a:moveTo>
                      <a:pt x="37" y="0"/>
                    </a:moveTo>
                    <a:lnTo>
                      <a:pt x="327" y="52"/>
                    </a:lnTo>
                    <a:lnTo>
                      <a:pt x="289" y="268"/>
                    </a:lnTo>
                    <a:lnTo>
                      <a:pt x="0" y="217"/>
                    </a:lnTo>
                    <a:lnTo>
                      <a:pt x="37" y="0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25" name="Freeform: Shape 35"/>
              <p:cNvSpPr/>
              <p:nvPr/>
            </p:nvSpPr>
            <p:spPr bwMode="auto">
              <a:xfrm>
                <a:off x="8380956" y="3010116"/>
                <a:ext cx="529655" cy="266504"/>
              </a:xfrm>
              <a:custGeom>
                <a:gdLst>
                  <a:gd name="T0" fmla="*/ 12 w 226"/>
                  <a:gd name="T1" fmla="*/ 0 h 114"/>
                  <a:gd name="T2" fmla="*/ 0 w 226"/>
                  <a:gd name="T3" fmla="*/ 62 h 114"/>
                  <a:gd name="T4" fmla="*/ 95 w 226"/>
                  <a:gd name="T5" fmla="*/ 110 h 114"/>
                  <a:gd name="T6" fmla="*/ 118 w 226"/>
                  <a:gd name="T7" fmla="*/ 114 h 114"/>
                  <a:gd name="T8" fmla="*/ 220 w 226"/>
                  <a:gd name="T9" fmla="*/ 91 h 114"/>
                  <a:gd name="T10" fmla="*/ 226 w 226"/>
                  <a:gd name="T11" fmla="*/ 38 h 114"/>
                  <a:gd name="T12" fmla="*/ 12 w 226"/>
                  <a:gd name="T13" fmla="*/ 0 h 1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26" h="114">
                    <a:moveTo>
                      <a:pt x="12" y="0"/>
                    </a:moveTo>
                    <a:cubicBezTo>
                      <a:pt x="0" y="62"/>
                      <a:pt x="0" y="62"/>
                      <a:pt x="0" y="62"/>
                    </a:cubicBezTo>
                    <a:cubicBezTo>
                      <a:pt x="95" y="110"/>
                      <a:pt x="95" y="110"/>
                      <a:pt x="95" y="110"/>
                    </a:cubicBezTo>
                    <a:cubicBezTo>
                      <a:pt x="118" y="114"/>
                      <a:pt x="118" y="114"/>
                      <a:pt x="118" y="114"/>
                    </a:cubicBezTo>
                    <a:cubicBezTo>
                      <a:pt x="220" y="91"/>
                      <a:pt x="220" y="91"/>
                      <a:pt x="220" y="91"/>
                    </a:cubicBezTo>
                    <a:cubicBezTo>
                      <a:pt x="226" y="38"/>
                      <a:pt x="226" y="38"/>
                      <a:pt x="226" y="38"/>
                    </a:cubicBezTo>
                    <a:cubicBezTo>
                      <a:pt x="158" y="23"/>
                      <a:pt x="82" y="11"/>
                      <a:pt x="12" y="0"/>
                    </a:cubicBezTo>
                    <a:close/>
                  </a:path>
                </a:pathLst>
              </a:cu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26" name="Freeform: Shape 36"/>
              <p:cNvSpPr/>
              <p:nvPr/>
            </p:nvSpPr>
            <p:spPr bwMode="auto">
              <a:xfrm>
                <a:off x="8843566" y="2909548"/>
                <a:ext cx="1081100" cy="1221894"/>
              </a:xfrm>
              <a:custGeom>
                <a:gdLst>
                  <a:gd name="T0" fmla="*/ 249 w 461"/>
                  <a:gd name="T1" fmla="*/ 26 h 521"/>
                  <a:gd name="T2" fmla="*/ 415 w 461"/>
                  <a:gd name="T3" fmla="*/ 108 h 521"/>
                  <a:gd name="T4" fmla="*/ 331 w 461"/>
                  <a:gd name="T5" fmla="*/ 266 h 521"/>
                  <a:gd name="T6" fmla="*/ 397 w 461"/>
                  <a:gd name="T7" fmla="*/ 292 h 521"/>
                  <a:gd name="T8" fmla="*/ 299 w 461"/>
                  <a:gd name="T9" fmla="*/ 291 h 521"/>
                  <a:gd name="T10" fmla="*/ 298 w 461"/>
                  <a:gd name="T11" fmla="*/ 288 h 521"/>
                  <a:gd name="T12" fmla="*/ 285 w 461"/>
                  <a:gd name="T13" fmla="*/ 290 h 521"/>
                  <a:gd name="T14" fmla="*/ 342 w 461"/>
                  <a:gd name="T15" fmla="*/ 97 h 521"/>
                  <a:gd name="T16" fmla="*/ 203 w 461"/>
                  <a:gd name="T17" fmla="*/ 109 h 521"/>
                  <a:gd name="T18" fmla="*/ 88 w 461"/>
                  <a:gd name="T19" fmla="*/ 452 h 521"/>
                  <a:gd name="T20" fmla="*/ 76 w 461"/>
                  <a:gd name="T21" fmla="*/ 462 h 521"/>
                  <a:gd name="T22" fmla="*/ 3 w 461"/>
                  <a:gd name="T23" fmla="*/ 518 h 521"/>
                  <a:gd name="T24" fmla="*/ 38 w 461"/>
                  <a:gd name="T25" fmla="*/ 440 h 521"/>
                  <a:gd name="T26" fmla="*/ 120 w 461"/>
                  <a:gd name="T27" fmla="*/ 17 h 521"/>
                  <a:gd name="T28" fmla="*/ 249 w 461"/>
                  <a:gd name="T29" fmla="*/ 26 h 5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461" h="521">
                    <a:moveTo>
                      <a:pt x="249" y="26"/>
                    </a:moveTo>
                    <a:cubicBezTo>
                      <a:pt x="305" y="37"/>
                      <a:pt x="461" y="0"/>
                      <a:pt x="415" y="108"/>
                    </a:cubicBezTo>
                    <a:cubicBezTo>
                      <a:pt x="385" y="178"/>
                      <a:pt x="359" y="215"/>
                      <a:pt x="331" y="266"/>
                    </a:cubicBezTo>
                    <a:cubicBezTo>
                      <a:pt x="349" y="273"/>
                      <a:pt x="401" y="291"/>
                      <a:pt x="397" y="292"/>
                    </a:cubicBezTo>
                    <a:cubicBezTo>
                      <a:pt x="390" y="295"/>
                      <a:pt x="300" y="297"/>
                      <a:pt x="299" y="291"/>
                    </a:cubicBezTo>
                    <a:cubicBezTo>
                      <a:pt x="299" y="291"/>
                      <a:pt x="300" y="297"/>
                      <a:pt x="298" y="288"/>
                    </a:cubicBezTo>
                    <a:cubicBezTo>
                      <a:pt x="285" y="290"/>
                      <a:pt x="285" y="290"/>
                      <a:pt x="285" y="290"/>
                    </a:cubicBezTo>
                    <a:cubicBezTo>
                      <a:pt x="266" y="250"/>
                      <a:pt x="368" y="99"/>
                      <a:pt x="342" y="97"/>
                    </a:cubicBezTo>
                    <a:cubicBezTo>
                      <a:pt x="282" y="93"/>
                      <a:pt x="210" y="110"/>
                      <a:pt x="203" y="109"/>
                    </a:cubicBezTo>
                    <a:cubicBezTo>
                      <a:pt x="198" y="109"/>
                      <a:pt x="156" y="224"/>
                      <a:pt x="88" y="452"/>
                    </a:cubicBezTo>
                    <a:cubicBezTo>
                      <a:pt x="76" y="462"/>
                      <a:pt x="76" y="462"/>
                      <a:pt x="76" y="462"/>
                    </a:cubicBezTo>
                    <a:cubicBezTo>
                      <a:pt x="75" y="469"/>
                      <a:pt x="13" y="521"/>
                      <a:pt x="3" y="518"/>
                    </a:cubicBezTo>
                    <a:cubicBezTo>
                      <a:pt x="0" y="517"/>
                      <a:pt x="25" y="459"/>
                      <a:pt x="38" y="440"/>
                    </a:cubicBezTo>
                    <a:cubicBezTo>
                      <a:pt x="86" y="230"/>
                      <a:pt x="103" y="126"/>
                      <a:pt x="120" y="17"/>
                    </a:cubicBezTo>
                    <a:lnTo>
                      <a:pt x="249" y="26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27" name="Freeform: Shape 37"/>
              <p:cNvSpPr/>
              <p:nvPr/>
            </p:nvSpPr>
            <p:spPr bwMode="auto">
              <a:xfrm>
                <a:off x="9116774" y="2961509"/>
                <a:ext cx="338577" cy="82131"/>
              </a:xfrm>
              <a:custGeom>
                <a:gdLst>
                  <a:gd name="T0" fmla="*/ 3 w 145"/>
                  <a:gd name="T1" fmla="*/ 10 h 35"/>
                  <a:gd name="T2" fmla="*/ 88 w 145"/>
                  <a:gd name="T3" fmla="*/ 12 h 35"/>
                  <a:gd name="T4" fmla="*/ 143 w 145"/>
                  <a:gd name="T5" fmla="*/ 0 h 35"/>
                  <a:gd name="T6" fmla="*/ 141 w 145"/>
                  <a:gd name="T7" fmla="*/ 20 h 35"/>
                  <a:gd name="T8" fmla="*/ 75 w 145"/>
                  <a:gd name="T9" fmla="*/ 35 h 35"/>
                  <a:gd name="T10" fmla="*/ 0 w 145"/>
                  <a:gd name="T11" fmla="*/ 28 h 35"/>
                  <a:gd name="T12" fmla="*/ 3 w 145"/>
                  <a:gd name="T13" fmla="*/ 10 h 3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45" h="35">
                    <a:moveTo>
                      <a:pt x="3" y="10"/>
                    </a:moveTo>
                    <a:cubicBezTo>
                      <a:pt x="9" y="11"/>
                      <a:pt x="57" y="16"/>
                      <a:pt x="88" y="12"/>
                    </a:cubicBezTo>
                    <a:cubicBezTo>
                      <a:pt x="119" y="9"/>
                      <a:pt x="143" y="0"/>
                      <a:pt x="143" y="0"/>
                    </a:cubicBezTo>
                    <a:cubicBezTo>
                      <a:pt x="143" y="0"/>
                      <a:pt x="145" y="19"/>
                      <a:pt x="141" y="20"/>
                    </a:cubicBezTo>
                    <a:cubicBezTo>
                      <a:pt x="136" y="21"/>
                      <a:pt x="127" y="35"/>
                      <a:pt x="75" y="35"/>
                    </a:cubicBezTo>
                    <a:cubicBezTo>
                      <a:pt x="22" y="35"/>
                      <a:pt x="0" y="28"/>
                      <a:pt x="0" y="28"/>
                    </a:cubicBezTo>
                    <a:lnTo>
                      <a:pt x="3" y="10"/>
                    </a:lnTo>
                    <a:close/>
                  </a:path>
                </a:pathLst>
              </a:custGeom>
              <a:solidFill>
                <a:srgbClr val="9294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28" name="Freeform: Shape 38"/>
              <p:cNvSpPr/>
              <p:nvPr/>
            </p:nvSpPr>
            <p:spPr bwMode="auto">
              <a:xfrm>
                <a:off x="9094984" y="2316201"/>
                <a:ext cx="357015" cy="734142"/>
              </a:xfrm>
              <a:custGeom>
                <a:gdLst>
                  <a:gd name="T0" fmla="*/ 87 w 152"/>
                  <a:gd name="T1" fmla="*/ 0 h 313"/>
                  <a:gd name="T2" fmla="*/ 101 w 152"/>
                  <a:gd name="T3" fmla="*/ 17 h 313"/>
                  <a:gd name="T4" fmla="*/ 152 w 152"/>
                  <a:gd name="T5" fmla="*/ 281 h 313"/>
                  <a:gd name="T6" fmla="*/ 0 w 152"/>
                  <a:gd name="T7" fmla="*/ 293 h 313"/>
                  <a:gd name="T8" fmla="*/ 4 w 152"/>
                  <a:gd name="T9" fmla="*/ 18 h 313"/>
                  <a:gd name="T10" fmla="*/ 32 w 152"/>
                  <a:gd name="T11" fmla="*/ 14 h 313"/>
                  <a:gd name="T12" fmla="*/ 87 w 152"/>
                  <a:gd name="T13" fmla="*/ 0 h 3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52" h="313">
                    <a:moveTo>
                      <a:pt x="87" y="0"/>
                    </a:moveTo>
                    <a:cubicBezTo>
                      <a:pt x="93" y="9"/>
                      <a:pt x="101" y="17"/>
                      <a:pt x="101" y="17"/>
                    </a:cubicBezTo>
                    <a:cubicBezTo>
                      <a:pt x="148" y="25"/>
                      <a:pt x="148" y="237"/>
                      <a:pt x="152" y="281"/>
                    </a:cubicBezTo>
                    <a:cubicBezTo>
                      <a:pt x="141" y="313"/>
                      <a:pt x="18" y="302"/>
                      <a:pt x="0" y="293"/>
                    </a:cubicBezTo>
                    <a:cubicBezTo>
                      <a:pt x="11" y="196"/>
                      <a:pt x="27" y="112"/>
                      <a:pt x="4" y="18"/>
                    </a:cubicBezTo>
                    <a:cubicBezTo>
                      <a:pt x="21" y="16"/>
                      <a:pt x="32" y="14"/>
                      <a:pt x="32" y="14"/>
                    </a:cubicBezTo>
                    <a:cubicBezTo>
                      <a:pt x="87" y="0"/>
                      <a:pt x="87" y="0"/>
                      <a:pt x="87" y="0"/>
                    </a:cubicBezTo>
                    <a:close/>
                  </a:path>
                </a:pathLst>
              </a:custGeom>
              <a:solidFill>
                <a:srgbClr val="E6E7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29" name="Freeform: Shape 39"/>
              <p:cNvSpPr/>
              <p:nvPr/>
            </p:nvSpPr>
            <p:spPr bwMode="auto">
              <a:xfrm>
                <a:off x="9130183" y="2304469"/>
                <a:ext cx="194430" cy="48608"/>
              </a:xfrm>
              <a:custGeom>
                <a:gdLst>
                  <a:gd name="T0" fmla="*/ 4 w 116"/>
                  <a:gd name="T1" fmla="*/ 29 h 29"/>
                  <a:gd name="T2" fmla="*/ 0 w 116"/>
                  <a:gd name="T3" fmla="*/ 8 h 29"/>
                  <a:gd name="T4" fmla="*/ 102 w 116"/>
                  <a:gd name="T5" fmla="*/ 0 h 29"/>
                  <a:gd name="T6" fmla="*/ 116 w 116"/>
                  <a:gd name="T7" fmla="*/ 27 h 29"/>
                  <a:gd name="T8" fmla="*/ 4 w 116"/>
                  <a:gd name="T9" fmla="*/ 29 h 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5" h="28">
                    <a:moveTo>
                      <a:pt x="4" y="29"/>
                    </a:moveTo>
                    <a:lnTo>
                      <a:pt x="0" y="8"/>
                    </a:lnTo>
                    <a:lnTo>
                      <a:pt x="102" y="0"/>
                    </a:lnTo>
                    <a:lnTo>
                      <a:pt x="116" y="27"/>
                    </a:lnTo>
                    <a:lnTo>
                      <a:pt x="4" y="29"/>
                    </a:lnTo>
                    <a:close/>
                  </a:path>
                </a:pathLst>
              </a:custGeom>
              <a:solidFill>
                <a:srgbClr val="A6A8A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30" name="Freeform: Shape 40"/>
              <p:cNvSpPr/>
              <p:nvPr/>
            </p:nvSpPr>
            <p:spPr bwMode="auto">
              <a:xfrm>
                <a:off x="8975980" y="2022880"/>
                <a:ext cx="336901" cy="370424"/>
              </a:xfrm>
              <a:custGeom>
                <a:gdLst>
                  <a:gd name="T0" fmla="*/ 20 w 144"/>
                  <a:gd name="T1" fmla="*/ 35 h 158"/>
                  <a:gd name="T2" fmla="*/ 76 w 144"/>
                  <a:gd name="T3" fmla="*/ 6 h 158"/>
                  <a:gd name="T4" fmla="*/ 89 w 144"/>
                  <a:gd name="T5" fmla="*/ 17 h 158"/>
                  <a:gd name="T6" fmla="*/ 116 w 144"/>
                  <a:gd name="T7" fmla="*/ 16 h 158"/>
                  <a:gd name="T8" fmla="*/ 119 w 144"/>
                  <a:gd name="T9" fmla="*/ 29 h 158"/>
                  <a:gd name="T10" fmla="*/ 139 w 144"/>
                  <a:gd name="T11" fmla="*/ 60 h 158"/>
                  <a:gd name="T12" fmla="*/ 125 w 144"/>
                  <a:gd name="T13" fmla="*/ 105 h 158"/>
                  <a:gd name="T14" fmla="*/ 138 w 144"/>
                  <a:gd name="T15" fmla="*/ 122 h 158"/>
                  <a:gd name="T16" fmla="*/ 138 w 144"/>
                  <a:gd name="T17" fmla="*/ 122 h 158"/>
                  <a:gd name="T18" fmla="*/ 134 w 144"/>
                  <a:gd name="T19" fmla="*/ 158 h 158"/>
                  <a:gd name="T20" fmla="*/ 69 w 144"/>
                  <a:gd name="T21" fmla="*/ 138 h 158"/>
                  <a:gd name="T22" fmla="*/ 67 w 144"/>
                  <a:gd name="T23" fmla="*/ 121 h 158"/>
                  <a:gd name="T24" fmla="*/ 58 w 144"/>
                  <a:gd name="T25" fmla="*/ 112 h 158"/>
                  <a:gd name="T26" fmla="*/ 20 w 144"/>
                  <a:gd name="T27" fmla="*/ 35 h 1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44" h="158">
                    <a:moveTo>
                      <a:pt x="20" y="35"/>
                    </a:moveTo>
                    <a:cubicBezTo>
                      <a:pt x="37" y="5"/>
                      <a:pt x="44" y="0"/>
                      <a:pt x="76" y="6"/>
                    </a:cubicBezTo>
                    <a:cubicBezTo>
                      <a:pt x="78" y="6"/>
                      <a:pt x="87" y="17"/>
                      <a:pt x="89" y="17"/>
                    </a:cubicBezTo>
                    <a:cubicBezTo>
                      <a:pt x="96" y="17"/>
                      <a:pt x="104" y="16"/>
                      <a:pt x="116" y="16"/>
                    </a:cubicBezTo>
                    <a:cubicBezTo>
                      <a:pt x="119" y="29"/>
                      <a:pt x="119" y="29"/>
                      <a:pt x="119" y="29"/>
                    </a:cubicBezTo>
                    <a:cubicBezTo>
                      <a:pt x="119" y="29"/>
                      <a:pt x="135" y="51"/>
                      <a:pt x="139" y="60"/>
                    </a:cubicBezTo>
                    <a:cubicBezTo>
                      <a:pt x="144" y="68"/>
                      <a:pt x="123" y="97"/>
                      <a:pt x="125" y="105"/>
                    </a:cubicBezTo>
                    <a:cubicBezTo>
                      <a:pt x="127" y="114"/>
                      <a:pt x="135" y="118"/>
                      <a:pt x="138" y="122"/>
                    </a:cubicBezTo>
                    <a:cubicBezTo>
                      <a:pt x="138" y="122"/>
                      <a:pt x="138" y="122"/>
                      <a:pt x="138" y="122"/>
                    </a:cubicBezTo>
                    <a:cubicBezTo>
                      <a:pt x="134" y="158"/>
                      <a:pt x="134" y="158"/>
                      <a:pt x="134" y="158"/>
                    </a:cubicBezTo>
                    <a:cubicBezTo>
                      <a:pt x="134" y="158"/>
                      <a:pt x="66" y="142"/>
                      <a:pt x="69" y="138"/>
                    </a:cubicBezTo>
                    <a:cubicBezTo>
                      <a:pt x="71" y="135"/>
                      <a:pt x="67" y="121"/>
                      <a:pt x="67" y="121"/>
                    </a:cubicBezTo>
                    <a:cubicBezTo>
                      <a:pt x="62" y="113"/>
                      <a:pt x="62" y="113"/>
                      <a:pt x="58" y="112"/>
                    </a:cubicBezTo>
                    <a:cubicBezTo>
                      <a:pt x="21" y="105"/>
                      <a:pt x="0" y="69"/>
                      <a:pt x="20" y="35"/>
                    </a:cubicBezTo>
                    <a:close/>
                  </a:path>
                </a:pathLst>
              </a:custGeom>
              <a:solidFill>
                <a:srgbClr val="E0AF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31" name="Freeform: Shape 41"/>
              <p:cNvSpPr/>
              <p:nvPr/>
            </p:nvSpPr>
            <p:spPr bwMode="auto">
              <a:xfrm>
                <a:off x="9089956" y="2163674"/>
                <a:ext cx="222925" cy="217896"/>
              </a:xfrm>
              <a:custGeom>
                <a:gdLst>
                  <a:gd name="T0" fmla="*/ 90 w 95"/>
                  <a:gd name="T1" fmla="*/ 0 h 93"/>
                  <a:gd name="T2" fmla="*/ 76 w 95"/>
                  <a:gd name="T3" fmla="*/ 45 h 93"/>
                  <a:gd name="T4" fmla="*/ 89 w 95"/>
                  <a:gd name="T5" fmla="*/ 62 h 93"/>
                  <a:gd name="T6" fmla="*/ 89 w 95"/>
                  <a:gd name="T7" fmla="*/ 62 h 93"/>
                  <a:gd name="T8" fmla="*/ 86 w 95"/>
                  <a:gd name="T9" fmla="*/ 88 h 93"/>
                  <a:gd name="T10" fmla="*/ 59 w 95"/>
                  <a:gd name="T11" fmla="*/ 91 h 93"/>
                  <a:gd name="T12" fmla="*/ 58 w 95"/>
                  <a:gd name="T13" fmla="*/ 91 h 93"/>
                  <a:gd name="T14" fmla="*/ 20 w 95"/>
                  <a:gd name="T15" fmla="*/ 74 h 93"/>
                  <a:gd name="T16" fmla="*/ 19 w 95"/>
                  <a:gd name="T17" fmla="*/ 64 h 93"/>
                  <a:gd name="T18" fmla="*/ 11 w 95"/>
                  <a:gd name="T19" fmla="*/ 53 h 93"/>
                  <a:gd name="T20" fmla="*/ 13 w 95"/>
                  <a:gd name="T21" fmla="*/ 45 h 93"/>
                  <a:gd name="T22" fmla="*/ 0 w 95"/>
                  <a:gd name="T23" fmla="*/ 28 h 93"/>
                  <a:gd name="T24" fmla="*/ 6 w 95"/>
                  <a:gd name="T25" fmla="*/ 23 h 93"/>
                  <a:gd name="T26" fmla="*/ 20 w 95"/>
                  <a:gd name="T27" fmla="*/ 32 h 93"/>
                  <a:gd name="T28" fmla="*/ 90 w 95"/>
                  <a:gd name="T29" fmla="*/ 0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95" h="93">
                    <a:moveTo>
                      <a:pt x="90" y="0"/>
                    </a:moveTo>
                    <a:cubicBezTo>
                      <a:pt x="95" y="8"/>
                      <a:pt x="74" y="37"/>
                      <a:pt x="76" y="45"/>
                    </a:cubicBezTo>
                    <a:cubicBezTo>
                      <a:pt x="78" y="54"/>
                      <a:pt x="86" y="58"/>
                      <a:pt x="89" y="62"/>
                    </a:cubicBezTo>
                    <a:cubicBezTo>
                      <a:pt x="89" y="62"/>
                      <a:pt x="89" y="62"/>
                      <a:pt x="89" y="62"/>
                    </a:cubicBezTo>
                    <a:cubicBezTo>
                      <a:pt x="86" y="88"/>
                      <a:pt x="86" y="88"/>
                      <a:pt x="86" y="88"/>
                    </a:cubicBezTo>
                    <a:cubicBezTo>
                      <a:pt x="75" y="91"/>
                      <a:pt x="64" y="93"/>
                      <a:pt x="59" y="91"/>
                    </a:cubicBezTo>
                    <a:cubicBezTo>
                      <a:pt x="58" y="91"/>
                      <a:pt x="58" y="91"/>
                      <a:pt x="58" y="91"/>
                    </a:cubicBezTo>
                    <a:cubicBezTo>
                      <a:pt x="51" y="89"/>
                      <a:pt x="33" y="81"/>
                      <a:pt x="20" y="74"/>
                    </a:cubicBezTo>
                    <a:cubicBezTo>
                      <a:pt x="20" y="70"/>
                      <a:pt x="19" y="64"/>
                      <a:pt x="19" y="64"/>
                    </a:cubicBezTo>
                    <a:cubicBezTo>
                      <a:pt x="17" y="62"/>
                      <a:pt x="16" y="54"/>
                      <a:pt x="11" y="53"/>
                    </a:cubicBezTo>
                    <a:cubicBezTo>
                      <a:pt x="12" y="50"/>
                      <a:pt x="13" y="47"/>
                      <a:pt x="13" y="45"/>
                    </a:cubicBezTo>
                    <a:cubicBezTo>
                      <a:pt x="14" y="43"/>
                      <a:pt x="0" y="28"/>
                      <a:pt x="0" y="28"/>
                    </a:cubicBezTo>
                    <a:cubicBezTo>
                      <a:pt x="0" y="28"/>
                      <a:pt x="6" y="28"/>
                      <a:pt x="6" y="23"/>
                    </a:cubicBezTo>
                    <a:cubicBezTo>
                      <a:pt x="10" y="26"/>
                      <a:pt x="16" y="32"/>
                      <a:pt x="20" y="32"/>
                    </a:cubicBezTo>
                    <a:cubicBezTo>
                      <a:pt x="45" y="35"/>
                      <a:pt x="76" y="2"/>
                      <a:pt x="90" y="0"/>
                    </a:cubicBezTo>
                    <a:close/>
                  </a:path>
                </a:pathLst>
              </a:custGeom>
              <a:solidFill>
                <a:srgbClr val="E0AF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32" name="Freeform: Shape 42"/>
              <p:cNvSpPr/>
              <p:nvPr/>
            </p:nvSpPr>
            <p:spPr bwMode="auto">
              <a:xfrm>
                <a:off x="9175438" y="2339667"/>
                <a:ext cx="97215" cy="67045"/>
              </a:xfrm>
              <a:custGeom>
                <a:gdLst>
                  <a:gd name="T0" fmla="*/ 0 w 42"/>
                  <a:gd name="T1" fmla="*/ 21 h 29"/>
                  <a:gd name="T2" fmla="*/ 9 w 42"/>
                  <a:gd name="T3" fmla="*/ 0 h 29"/>
                  <a:gd name="T4" fmla="*/ 34 w 42"/>
                  <a:gd name="T5" fmla="*/ 7 h 29"/>
                  <a:gd name="T6" fmla="*/ 41 w 42"/>
                  <a:gd name="T7" fmla="*/ 29 h 29"/>
                  <a:gd name="T8" fmla="*/ 0 w 42"/>
                  <a:gd name="T9" fmla="*/ 21 h 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2" h="28">
                    <a:moveTo>
                      <a:pt x="0" y="21"/>
                    </a:moveTo>
                    <a:cubicBezTo>
                      <a:pt x="3" y="14"/>
                      <a:pt x="6" y="8"/>
                      <a:pt x="9" y="0"/>
                    </a:cubicBezTo>
                    <a:cubicBezTo>
                      <a:pt x="17" y="3"/>
                      <a:pt x="32" y="7"/>
                      <a:pt x="34" y="7"/>
                    </a:cubicBezTo>
                    <a:cubicBezTo>
                      <a:pt x="34" y="7"/>
                      <a:pt x="42" y="29"/>
                      <a:pt x="41" y="29"/>
                    </a:cubicBezTo>
                    <a:lnTo>
                      <a:pt x="0" y="21"/>
                    </a:lnTo>
                    <a:close/>
                  </a:path>
                </a:pathLst>
              </a:custGeom>
              <a:solidFill>
                <a:srgbClr val="A6A8A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33" name="Freeform: Shape 43"/>
              <p:cNvSpPr/>
              <p:nvPr/>
            </p:nvSpPr>
            <p:spPr bwMode="auto">
              <a:xfrm>
                <a:off x="9001121" y="2358104"/>
                <a:ext cx="253095" cy="764312"/>
              </a:xfrm>
              <a:custGeom>
                <a:gdLst>
                  <a:gd name="T0" fmla="*/ 83 w 108"/>
                  <a:gd name="T1" fmla="*/ 8 h 326"/>
                  <a:gd name="T2" fmla="*/ 57 w 108"/>
                  <a:gd name="T3" fmla="*/ 326 h 326"/>
                  <a:gd name="T4" fmla="*/ 0 w 108"/>
                  <a:gd name="T5" fmla="*/ 304 h 326"/>
                  <a:gd name="T6" fmla="*/ 24 w 108"/>
                  <a:gd name="T7" fmla="*/ 74 h 326"/>
                  <a:gd name="T8" fmla="*/ 44 w 108"/>
                  <a:gd name="T9" fmla="*/ 0 h 326"/>
                  <a:gd name="T10" fmla="*/ 47 w 108"/>
                  <a:gd name="T11" fmla="*/ 0 h 326"/>
                  <a:gd name="T12" fmla="*/ 83 w 108"/>
                  <a:gd name="T13" fmla="*/ 8 h 3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8" h="326">
                    <a:moveTo>
                      <a:pt x="83" y="8"/>
                    </a:moveTo>
                    <a:cubicBezTo>
                      <a:pt x="108" y="14"/>
                      <a:pt x="57" y="326"/>
                      <a:pt x="57" y="326"/>
                    </a:cubicBezTo>
                    <a:cubicBezTo>
                      <a:pt x="52" y="320"/>
                      <a:pt x="22" y="318"/>
                      <a:pt x="0" y="304"/>
                    </a:cubicBezTo>
                    <a:cubicBezTo>
                      <a:pt x="24" y="74"/>
                      <a:pt x="24" y="74"/>
                      <a:pt x="24" y="74"/>
                    </a:cubicBezTo>
                    <a:cubicBezTo>
                      <a:pt x="44" y="0"/>
                      <a:pt x="44" y="0"/>
                      <a:pt x="44" y="0"/>
                    </a:cubicBezTo>
                    <a:cubicBezTo>
                      <a:pt x="45" y="0"/>
                      <a:pt x="46" y="0"/>
                      <a:pt x="47" y="0"/>
                    </a:cubicBezTo>
                    <a:lnTo>
                      <a:pt x="83" y="8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34" name="Freeform: Shape 44"/>
              <p:cNvSpPr/>
              <p:nvPr/>
            </p:nvSpPr>
            <p:spPr bwMode="auto">
              <a:xfrm>
                <a:off x="8602204" y="2886083"/>
                <a:ext cx="145823" cy="164260"/>
              </a:xfrm>
              <a:custGeom>
                <a:gdLst>
                  <a:gd name="T0" fmla="*/ 40 w 62"/>
                  <a:gd name="T1" fmla="*/ 0 h 70"/>
                  <a:gd name="T2" fmla="*/ 50 w 62"/>
                  <a:gd name="T3" fmla="*/ 19 h 70"/>
                  <a:gd name="T4" fmla="*/ 52 w 62"/>
                  <a:gd name="T5" fmla="*/ 33 h 70"/>
                  <a:gd name="T6" fmla="*/ 60 w 62"/>
                  <a:gd name="T7" fmla="*/ 42 h 70"/>
                  <a:gd name="T8" fmla="*/ 54 w 62"/>
                  <a:gd name="T9" fmla="*/ 58 h 70"/>
                  <a:gd name="T10" fmla="*/ 49 w 62"/>
                  <a:gd name="T11" fmla="*/ 59 h 70"/>
                  <a:gd name="T12" fmla="*/ 43 w 62"/>
                  <a:gd name="T13" fmla="*/ 66 h 70"/>
                  <a:gd name="T14" fmla="*/ 35 w 62"/>
                  <a:gd name="T15" fmla="*/ 66 h 70"/>
                  <a:gd name="T16" fmla="*/ 27 w 62"/>
                  <a:gd name="T17" fmla="*/ 69 h 70"/>
                  <a:gd name="T18" fmla="*/ 5 w 62"/>
                  <a:gd name="T19" fmla="*/ 59 h 70"/>
                  <a:gd name="T20" fmla="*/ 4 w 62"/>
                  <a:gd name="T21" fmla="*/ 33 h 70"/>
                  <a:gd name="T22" fmla="*/ 16 w 62"/>
                  <a:gd name="T23" fmla="*/ 9 h 70"/>
                  <a:gd name="T24" fmla="*/ 40 w 62"/>
                  <a:gd name="T25" fmla="*/ 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62" h="70">
                    <a:moveTo>
                      <a:pt x="40" y="0"/>
                    </a:moveTo>
                    <a:cubicBezTo>
                      <a:pt x="42" y="5"/>
                      <a:pt x="46" y="10"/>
                      <a:pt x="50" y="19"/>
                    </a:cubicBezTo>
                    <a:cubicBezTo>
                      <a:pt x="51" y="22"/>
                      <a:pt x="52" y="28"/>
                      <a:pt x="52" y="33"/>
                    </a:cubicBezTo>
                    <a:cubicBezTo>
                      <a:pt x="54" y="35"/>
                      <a:pt x="58" y="38"/>
                      <a:pt x="60" y="42"/>
                    </a:cubicBezTo>
                    <a:cubicBezTo>
                      <a:pt x="62" y="46"/>
                      <a:pt x="57" y="56"/>
                      <a:pt x="54" y="58"/>
                    </a:cubicBezTo>
                    <a:cubicBezTo>
                      <a:pt x="53" y="59"/>
                      <a:pt x="51" y="59"/>
                      <a:pt x="49" y="59"/>
                    </a:cubicBezTo>
                    <a:cubicBezTo>
                      <a:pt x="47" y="62"/>
                      <a:pt x="45" y="65"/>
                      <a:pt x="43" y="66"/>
                    </a:cubicBezTo>
                    <a:cubicBezTo>
                      <a:pt x="42" y="67"/>
                      <a:pt x="38" y="67"/>
                      <a:pt x="35" y="66"/>
                    </a:cubicBezTo>
                    <a:cubicBezTo>
                      <a:pt x="33" y="70"/>
                      <a:pt x="31" y="69"/>
                      <a:pt x="27" y="69"/>
                    </a:cubicBezTo>
                    <a:cubicBezTo>
                      <a:pt x="21" y="68"/>
                      <a:pt x="9" y="63"/>
                      <a:pt x="5" y="59"/>
                    </a:cubicBezTo>
                    <a:cubicBezTo>
                      <a:pt x="0" y="52"/>
                      <a:pt x="1" y="41"/>
                      <a:pt x="4" y="33"/>
                    </a:cubicBezTo>
                    <a:cubicBezTo>
                      <a:pt x="7" y="26"/>
                      <a:pt x="11" y="14"/>
                      <a:pt x="16" y="9"/>
                    </a:cubicBezTo>
                    <a:cubicBezTo>
                      <a:pt x="21" y="5"/>
                      <a:pt x="40" y="0"/>
                      <a:pt x="40" y="0"/>
                    </a:cubicBezTo>
                    <a:close/>
                  </a:path>
                </a:pathLst>
              </a:custGeom>
              <a:solidFill>
                <a:srgbClr val="E0AF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35" name="Freeform: Shape 45"/>
              <p:cNvSpPr/>
              <p:nvPr/>
            </p:nvSpPr>
            <p:spPr bwMode="auto">
              <a:xfrm>
                <a:off x="8629022" y="2879378"/>
                <a:ext cx="100567" cy="55313"/>
              </a:xfrm>
              <a:custGeom>
                <a:gdLst>
                  <a:gd name="T0" fmla="*/ 42 w 43"/>
                  <a:gd name="T1" fmla="*/ 11 h 24"/>
                  <a:gd name="T2" fmla="*/ 43 w 43"/>
                  <a:gd name="T3" fmla="*/ 14 h 24"/>
                  <a:gd name="T4" fmla="*/ 41 w 43"/>
                  <a:gd name="T5" fmla="*/ 24 h 24"/>
                  <a:gd name="T6" fmla="*/ 1 w 43"/>
                  <a:gd name="T7" fmla="*/ 15 h 24"/>
                  <a:gd name="T8" fmla="*/ 5 w 43"/>
                  <a:gd name="T9" fmla="*/ 0 h 24"/>
                  <a:gd name="T10" fmla="*/ 42 w 43"/>
                  <a:gd name="T11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3" h="24">
                    <a:moveTo>
                      <a:pt x="42" y="11"/>
                    </a:moveTo>
                    <a:cubicBezTo>
                      <a:pt x="42" y="11"/>
                      <a:pt x="43" y="14"/>
                      <a:pt x="43" y="14"/>
                    </a:cubicBezTo>
                    <a:cubicBezTo>
                      <a:pt x="41" y="24"/>
                      <a:pt x="41" y="24"/>
                      <a:pt x="41" y="24"/>
                    </a:cubicBezTo>
                    <a:cubicBezTo>
                      <a:pt x="41" y="24"/>
                      <a:pt x="0" y="15"/>
                      <a:pt x="1" y="15"/>
                    </a:cubicBezTo>
                    <a:cubicBezTo>
                      <a:pt x="2" y="16"/>
                      <a:pt x="5" y="0"/>
                      <a:pt x="5" y="0"/>
                    </a:cubicBezTo>
                    <a:lnTo>
                      <a:pt x="42" y="1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36" name="Freeform: Shape 46"/>
              <p:cNvSpPr/>
              <p:nvPr/>
            </p:nvSpPr>
            <p:spPr bwMode="auto">
              <a:xfrm>
                <a:off x="8623994" y="2358104"/>
                <a:ext cx="481048" cy="564854"/>
              </a:xfrm>
              <a:custGeom>
                <a:gdLst>
                  <a:gd name="T0" fmla="*/ 205 w 205"/>
                  <a:gd name="T1" fmla="*/ 0 h 241"/>
                  <a:gd name="T2" fmla="*/ 0 w 205"/>
                  <a:gd name="T3" fmla="*/ 232 h 241"/>
                  <a:gd name="T4" fmla="*/ 44 w 205"/>
                  <a:gd name="T5" fmla="*/ 241 h 241"/>
                  <a:gd name="T6" fmla="*/ 195 w 205"/>
                  <a:gd name="T7" fmla="*/ 79 h 241"/>
                  <a:gd name="T8" fmla="*/ 205 w 205"/>
                  <a:gd name="T9" fmla="*/ 0 h 2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05" h="241">
                    <a:moveTo>
                      <a:pt x="205" y="0"/>
                    </a:moveTo>
                    <a:cubicBezTo>
                      <a:pt x="149" y="15"/>
                      <a:pt x="21" y="77"/>
                      <a:pt x="0" y="232"/>
                    </a:cubicBezTo>
                    <a:cubicBezTo>
                      <a:pt x="16" y="233"/>
                      <a:pt x="29" y="238"/>
                      <a:pt x="44" y="241"/>
                    </a:cubicBezTo>
                    <a:cubicBezTo>
                      <a:pt x="66" y="127"/>
                      <a:pt x="132" y="72"/>
                      <a:pt x="195" y="79"/>
                    </a:cubicBezTo>
                    <a:lnTo>
                      <a:pt x="205" y="0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37" name="Freeform: Shape 47"/>
              <p:cNvSpPr/>
              <p:nvPr/>
            </p:nvSpPr>
            <p:spPr bwMode="auto">
              <a:xfrm>
                <a:off x="9118450" y="2349723"/>
                <a:ext cx="110624" cy="450877"/>
              </a:xfrm>
              <a:custGeom>
                <a:gdLst>
                  <a:gd name="T0" fmla="*/ 33 w 47"/>
                  <a:gd name="T1" fmla="*/ 12 h 193"/>
                  <a:gd name="T2" fmla="*/ 27 w 47"/>
                  <a:gd name="T3" fmla="*/ 193 h 193"/>
                  <a:gd name="T4" fmla="*/ 10 w 47"/>
                  <a:gd name="T5" fmla="*/ 69 h 193"/>
                  <a:gd name="T6" fmla="*/ 31 w 47"/>
                  <a:gd name="T7" fmla="*/ 64 h 193"/>
                  <a:gd name="T8" fmla="*/ 0 w 47"/>
                  <a:gd name="T9" fmla="*/ 53 h 193"/>
                  <a:gd name="T10" fmla="*/ 8 w 47"/>
                  <a:gd name="T11" fmla="*/ 0 h 193"/>
                  <a:gd name="T12" fmla="*/ 33 w 47"/>
                  <a:gd name="T13" fmla="*/ 12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7" h="193">
                    <a:moveTo>
                      <a:pt x="33" y="12"/>
                    </a:moveTo>
                    <a:cubicBezTo>
                      <a:pt x="47" y="19"/>
                      <a:pt x="39" y="102"/>
                      <a:pt x="27" y="193"/>
                    </a:cubicBezTo>
                    <a:cubicBezTo>
                      <a:pt x="27" y="193"/>
                      <a:pt x="10" y="69"/>
                      <a:pt x="10" y="69"/>
                    </a:cubicBezTo>
                    <a:cubicBezTo>
                      <a:pt x="31" y="64"/>
                      <a:pt x="31" y="64"/>
                      <a:pt x="31" y="64"/>
                    </a:cubicBezTo>
                    <a:cubicBezTo>
                      <a:pt x="0" y="53"/>
                      <a:pt x="0" y="53"/>
                      <a:pt x="0" y="53"/>
                    </a:cubicBezTo>
                    <a:cubicBezTo>
                      <a:pt x="8" y="0"/>
                      <a:pt x="8" y="0"/>
                      <a:pt x="8" y="0"/>
                    </a:cubicBezTo>
                    <a:lnTo>
                      <a:pt x="33" y="12"/>
                    </a:lnTo>
                    <a:close/>
                  </a:path>
                </a:pathLst>
              </a:cu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38" name="Freeform: Shape 48"/>
              <p:cNvSpPr/>
              <p:nvPr/>
            </p:nvSpPr>
            <p:spPr bwMode="auto">
              <a:xfrm>
                <a:off x="9584412" y="1885438"/>
                <a:ext cx="135766" cy="154203"/>
              </a:xfrm>
              <a:custGeom>
                <a:gdLst>
                  <a:gd name="T0" fmla="*/ 54 w 58"/>
                  <a:gd name="T1" fmla="*/ 65 h 66"/>
                  <a:gd name="T2" fmla="*/ 58 w 58"/>
                  <a:gd name="T3" fmla="*/ 39 h 66"/>
                  <a:gd name="T4" fmla="*/ 51 w 58"/>
                  <a:gd name="T5" fmla="*/ 10 h 66"/>
                  <a:gd name="T6" fmla="*/ 26 w 58"/>
                  <a:gd name="T7" fmla="*/ 1 h 66"/>
                  <a:gd name="T8" fmla="*/ 3 w 58"/>
                  <a:gd name="T9" fmla="*/ 15 h 66"/>
                  <a:gd name="T10" fmla="*/ 10 w 58"/>
                  <a:gd name="T11" fmla="*/ 39 h 66"/>
                  <a:gd name="T12" fmla="*/ 21 w 58"/>
                  <a:gd name="T13" fmla="*/ 59 h 66"/>
                  <a:gd name="T14" fmla="*/ 54 w 58"/>
                  <a:gd name="T15" fmla="*/ 65 h 6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7" h="66">
                    <a:moveTo>
                      <a:pt x="54" y="65"/>
                    </a:moveTo>
                    <a:cubicBezTo>
                      <a:pt x="54" y="59"/>
                      <a:pt x="58" y="48"/>
                      <a:pt x="58" y="39"/>
                    </a:cubicBezTo>
                    <a:cubicBezTo>
                      <a:pt x="58" y="29"/>
                      <a:pt x="51" y="14"/>
                      <a:pt x="51" y="10"/>
                    </a:cubicBezTo>
                    <a:cubicBezTo>
                      <a:pt x="50" y="6"/>
                      <a:pt x="39" y="0"/>
                      <a:pt x="26" y="1"/>
                    </a:cubicBezTo>
                    <a:cubicBezTo>
                      <a:pt x="13" y="1"/>
                      <a:pt x="6" y="7"/>
                      <a:pt x="3" y="15"/>
                    </a:cubicBezTo>
                    <a:cubicBezTo>
                      <a:pt x="0" y="22"/>
                      <a:pt x="4" y="33"/>
                      <a:pt x="10" y="39"/>
                    </a:cubicBezTo>
                    <a:cubicBezTo>
                      <a:pt x="15" y="46"/>
                      <a:pt x="21" y="52"/>
                      <a:pt x="21" y="59"/>
                    </a:cubicBezTo>
                    <a:cubicBezTo>
                      <a:pt x="22" y="66"/>
                      <a:pt x="54" y="65"/>
                      <a:pt x="54" y="65"/>
                    </a:cubicBezTo>
                    <a:close/>
                  </a:path>
                </a:pathLst>
              </a:custGeom>
              <a:solidFill>
                <a:srgbClr val="E0AF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39" name="Freeform: Shape 49"/>
              <p:cNvSpPr/>
              <p:nvPr/>
            </p:nvSpPr>
            <p:spPr bwMode="auto">
              <a:xfrm>
                <a:off x="9629668" y="2017851"/>
                <a:ext cx="90511" cy="46931"/>
              </a:xfrm>
              <a:custGeom>
                <a:gdLst>
                  <a:gd name="T0" fmla="*/ 0 w 54"/>
                  <a:gd name="T1" fmla="*/ 27 h 28"/>
                  <a:gd name="T2" fmla="*/ 0 w 54"/>
                  <a:gd name="T3" fmla="*/ 0 h 28"/>
                  <a:gd name="T4" fmla="*/ 54 w 54"/>
                  <a:gd name="T5" fmla="*/ 3 h 28"/>
                  <a:gd name="T6" fmla="*/ 50 w 54"/>
                  <a:gd name="T7" fmla="*/ 28 h 28"/>
                  <a:gd name="T8" fmla="*/ 0 w 54"/>
                  <a:gd name="T9" fmla="*/ 27 h 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4" h="28">
                    <a:moveTo>
                      <a:pt x="0" y="27"/>
                    </a:moveTo>
                    <a:lnTo>
                      <a:pt x="0" y="0"/>
                    </a:lnTo>
                    <a:lnTo>
                      <a:pt x="54" y="3"/>
                    </a:lnTo>
                    <a:lnTo>
                      <a:pt x="50" y="28"/>
                    </a:lnTo>
                    <a:lnTo>
                      <a:pt x="0" y="2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40" name="Freeform: Shape 50"/>
              <p:cNvSpPr/>
              <p:nvPr/>
            </p:nvSpPr>
            <p:spPr bwMode="auto">
              <a:xfrm>
                <a:off x="9316232" y="2024556"/>
                <a:ext cx="407298" cy="963771"/>
              </a:xfrm>
              <a:custGeom>
                <a:gdLst>
                  <a:gd name="T0" fmla="*/ 0 w 174"/>
                  <a:gd name="T1" fmla="*/ 133 h 411"/>
                  <a:gd name="T2" fmla="*/ 132 w 174"/>
                  <a:gd name="T3" fmla="*/ 0 h 411"/>
                  <a:gd name="T4" fmla="*/ 174 w 174"/>
                  <a:gd name="T5" fmla="*/ 4 h 411"/>
                  <a:gd name="T6" fmla="*/ 55 w 174"/>
                  <a:gd name="T7" fmla="*/ 210 h 411"/>
                  <a:gd name="T8" fmla="*/ 99 w 174"/>
                  <a:gd name="T9" fmla="*/ 407 h 411"/>
                  <a:gd name="T10" fmla="*/ 57 w 174"/>
                  <a:gd name="T11" fmla="*/ 411 h 411"/>
                  <a:gd name="T12" fmla="*/ 0 w 174"/>
                  <a:gd name="T13" fmla="*/ 133 h 4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74" h="411">
                    <a:moveTo>
                      <a:pt x="0" y="133"/>
                    </a:moveTo>
                    <a:cubicBezTo>
                      <a:pt x="43" y="125"/>
                      <a:pt x="106" y="169"/>
                      <a:pt x="132" y="0"/>
                    </a:cubicBezTo>
                    <a:cubicBezTo>
                      <a:pt x="174" y="4"/>
                      <a:pt x="174" y="4"/>
                      <a:pt x="174" y="4"/>
                    </a:cubicBezTo>
                    <a:cubicBezTo>
                      <a:pt x="157" y="177"/>
                      <a:pt x="120" y="180"/>
                      <a:pt x="55" y="210"/>
                    </a:cubicBezTo>
                    <a:cubicBezTo>
                      <a:pt x="99" y="407"/>
                      <a:pt x="99" y="407"/>
                      <a:pt x="99" y="407"/>
                    </a:cubicBezTo>
                    <a:cubicBezTo>
                      <a:pt x="57" y="411"/>
                      <a:pt x="57" y="411"/>
                      <a:pt x="57" y="411"/>
                    </a:cubicBezTo>
                    <a:lnTo>
                      <a:pt x="0" y="13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41" name="Freeform: Shape 51"/>
              <p:cNvSpPr/>
              <p:nvPr/>
            </p:nvSpPr>
            <p:spPr bwMode="auto">
              <a:xfrm>
                <a:off x="9311204" y="2327934"/>
                <a:ext cx="102244" cy="424060"/>
              </a:xfrm>
              <a:custGeom>
                <a:gdLst>
                  <a:gd name="T0" fmla="*/ 14 w 61"/>
                  <a:gd name="T1" fmla="*/ 0 h 253"/>
                  <a:gd name="T2" fmla="*/ 14 w 61"/>
                  <a:gd name="T3" fmla="*/ 0 h 253"/>
                  <a:gd name="T4" fmla="*/ 61 w 61"/>
                  <a:gd name="T5" fmla="*/ 66 h 253"/>
                  <a:gd name="T6" fmla="*/ 29 w 61"/>
                  <a:gd name="T7" fmla="*/ 77 h 253"/>
                  <a:gd name="T8" fmla="*/ 54 w 61"/>
                  <a:gd name="T9" fmla="*/ 81 h 253"/>
                  <a:gd name="T10" fmla="*/ 53 w 61"/>
                  <a:gd name="T11" fmla="*/ 253 h 253"/>
                  <a:gd name="T12" fmla="*/ 0 w 61"/>
                  <a:gd name="T13" fmla="*/ 4 h 253"/>
                  <a:gd name="T14" fmla="*/ 14 w 61"/>
                  <a:gd name="T15" fmla="*/ 0 h 2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1" h="253">
                    <a:moveTo>
                      <a:pt x="14" y="0"/>
                    </a:moveTo>
                    <a:lnTo>
                      <a:pt x="14" y="0"/>
                    </a:lnTo>
                    <a:lnTo>
                      <a:pt x="61" y="66"/>
                    </a:lnTo>
                    <a:lnTo>
                      <a:pt x="29" y="77"/>
                    </a:lnTo>
                    <a:lnTo>
                      <a:pt x="54" y="81"/>
                    </a:lnTo>
                    <a:lnTo>
                      <a:pt x="53" y="253"/>
                    </a:lnTo>
                    <a:lnTo>
                      <a:pt x="0" y="4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42" name="Freeform: Shape 52"/>
              <p:cNvSpPr/>
              <p:nvPr/>
            </p:nvSpPr>
            <p:spPr bwMode="auto">
              <a:xfrm>
                <a:off x="9292766" y="2334639"/>
                <a:ext cx="35199" cy="72074"/>
              </a:xfrm>
              <a:custGeom>
                <a:gdLst>
                  <a:gd name="T0" fmla="*/ 0 w 15"/>
                  <a:gd name="T1" fmla="*/ 5 h 31"/>
                  <a:gd name="T2" fmla="*/ 2 w 15"/>
                  <a:gd name="T3" fmla="*/ 1 h 31"/>
                  <a:gd name="T4" fmla="*/ 15 w 15"/>
                  <a:gd name="T5" fmla="*/ 15 h 31"/>
                  <a:gd name="T6" fmla="*/ 3 w 15"/>
                  <a:gd name="T7" fmla="*/ 30 h 31"/>
                  <a:gd name="T8" fmla="*/ 0 w 15"/>
                  <a:gd name="T9" fmla="*/ 5 h 3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31">
                    <a:moveTo>
                      <a:pt x="0" y="5"/>
                    </a:moveTo>
                    <a:cubicBezTo>
                      <a:pt x="2" y="1"/>
                      <a:pt x="2" y="1"/>
                      <a:pt x="2" y="1"/>
                    </a:cubicBezTo>
                    <a:cubicBezTo>
                      <a:pt x="2" y="0"/>
                      <a:pt x="15" y="15"/>
                      <a:pt x="15" y="15"/>
                    </a:cubicBezTo>
                    <a:cubicBezTo>
                      <a:pt x="15" y="15"/>
                      <a:pt x="3" y="31"/>
                      <a:pt x="3" y="30"/>
                    </a:cubicBez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A6A8A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43" name="Freeform: Shape 53"/>
              <p:cNvSpPr/>
              <p:nvPr/>
            </p:nvSpPr>
            <p:spPr bwMode="auto">
              <a:xfrm>
                <a:off x="9270977" y="2403359"/>
                <a:ext cx="124033" cy="584967"/>
              </a:xfrm>
              <a:custGeom>
                <a:gdLst>
                  <a:gd name="T0" fmla="*/ 0 w 74"/>
                  <a:gd name="T1" fmla="*/ 1 h 349"/>
                  <a:gd name="T2" fmla="*/ 20 w 74"/>
                  <a:gd name="T3" fmla="*/ 0 h 349"/>
                  <a:gd name="T4" fmla="*/ 74 w 74"/>
                  <a:gd name="T5" fmla="*/ 289 h 349"/>
                  <a:gd name="T6" fmla="*/ 54 w 74"/>
                  <a:gd name="T7" fmla="*/ 349 h 349"/>
                  <a:gd name="T8" fmla="*/ 14 w 74"/>
                  <a:gd name="T9" fmla="*/ 291 h 349"/>
                  <a:gd name="T10" fmla="*/ 0 w 74"/>
                  <a:gd name="T11" fmla="*/ 1 h 3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349">
                    <a:moveTo>
                      <a:pt x="0" y="1"/>
                    </a:moveTo>
                    <a:lnTo>
                      <a:pt x="20" y="0"/>
                    </a:lnTo>
                    <a:lnTo>
                      <a:pt x="74" y="289"/>
                    </a:lnTo>
                    <a:lnTo>
                      <a:pt x="54" y="349"/>
                    </a:lnTo>
                    <a:lnTo>
                      <a:pt x="14" y="291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44" name="Freeform: Shape 54"/>
              <p:cNvSpPr/>
              <p:nvPr/>
            </p:nvSpPr>
            <p:spPr bwMode="auto">
              <a:xfrm>
                <a:off x="9235778" y="2344695"/>
                <a:ext cx="68722" cy="70397"/>
              </a:xfrm>
              <a:custGeom>
                <a:gdLst>
                  <a:gd name="T0" fmla="*/ 0 w 29"/>
                  <a:gd name="T1" fmla="*/ 7 h 30"/>
                  <a:gd name="T2" fmla="*/ 29 w 29"/>
                  <a:gd name="T3" fmla="*/ 0 h 30"/>
                  <a:gd name="T4" fmla="*/ 29 w 29"/>
                  <a:gd name="T5" fmla="*/ 27 h 30"/>
                  <a:gd name="T6" fmla="*/ 15 w 29"/>
                  <a:gd name="T7" fmla="*/ 30 h 30"/>
                  <a:gd name="T8" fmla="*/ 0 w 29"/>
                  <a:gd name="T9" fmla="*/ 7 h 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8" h="30">
                    <a:moveTo>
                      <a:pt x="0" y="7"/>
                    </a:moveTo>
                    <a:cubicBezTo>
                      <a:pt x="1" y="7"/>
                      <a:pt x="29" y="0"/>
                      <a:pt x="29" y="0"/>
                    </a:cubicBezTo>
                    <a:cubicBezTo>
                      <a:pt x="29" y="27"/>
                      <a:pt x="29" y="27"/>
                      <a:pt x="29" y="27"/>
                    </a:cubicBezTo>
                    <a:cubicBezTo>
                      <a:pt x="15" y="30"/>
                      <a:pt x="15" y="30"/>
                      <a:pt x="15" y="30"/>
                    </a:cubicBez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45" name="Freeform: Shape 55"/>
              <p:cNvSpPr/>
              <p:nvPr/>
            </p:nvSpPr>
            <p:spPr bwMode="auto">
              <a:xfrm>
                <a:off x="9289414" y="2304469"/>
                <a:ext cx="45256" cy="102244"/>
              </a:xfrm>
              <a:custGeom>
                <a:gdLst>
                  <a:gd name="T0" fmla="*/ 0 w 27"/>
                  <a:gd name="T1" fmla="*/ 24 h 61"/>
                  <a:gd name="T2" fmla="*/ 27 w 27"/>
                  <a:gd name="T3" fmla="*/ 61 h 61"/>
                  <a:gd name="T4" fmla="*/ 27 w 27"/>
                  <a:gd name="T5" fmla="*/ 10 h 61"/>
                  <a:gd name="T6" fmla="*/ 7 w 27"/>
                  <a:gd name="T7" fmla="*/ 0 h 61"/>
                  <a:gd name="T8" fmla="*/ 0 w 27"/>
                  <a:gd name="T9" fmla="*/ 24 h 6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7" h="61">
                    <a:moveTo>
                      <a:pt x="0" y="24"/>
                    </a:moveTo>
                    <a:lnTo>
                      <a:pt x="27" y="61"/>
                    </a:lnTo>
                    <a:lnTo>
                      <a:pt x="27" y="10"/>
                    </a:lnTo>
                    <a:lnTo>
                      <a:pt x="7" y="0"/>
                    </a:lnTo>
                    <a:lnTo>
                      <a:pt x="0" y="24"/>
                    </a:lnTo>
                    <a:close/>
                  </a:path>
                </a:pathLst>
              </a:custGeom>
              <a:solidFill>
                <a:srgbClr val="D0D2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46" name="Freeform: Shape 56"/>
              <p:cNvSpPr/>
              <p:nvPr/>
            </p:nvSpPr>
            <p:spPr bwMode="auto">
              <a:xfrm>
                <a:off x="9111745" y="2317877"/>
                <a:ext cx="142471" cy="115653"/>
              </a:xfrm>
              <a:custGeom>
                <a:gdLst>
                  <a:gd name="T0" fmla="*/ 0 w 85"/>
                  <a:gd name="T1" fmla="*/ 24 h 69"/>
                  <a:gd name="T2" fmla="*/ 11 w 85"/>
                  <a:gd name="T3" fmla="*/ 0 h 69"/>
                  <a:gd name="T4" fmla="*/ 85 w 85"/>
                  <a:gd name="T5" fmla="*/ 23 h 69"/>
                  <a:gd name="T6" fmla="*/ 67 w 85"/>
                  <a:gd name="T7" fmla="*/ 69 h 69"/>
                  <a:gd name="T8" fmla="*/ 0 w 85"/>
                  <a:gd name="T9" fmla="*/ 24 h 6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5" h="69">
                    <a:moveTo>
                      <a:pt x="0" y="24"/>
                    </a:moveTo>
                    <a:lnTo>
                      <a:pt x="11" y="0"/>
                    </a:lnTo>
                    <a:lnTo>
                      <a:pt x="85" y="23"/>
                    </a:lnTo>
                    <a:lnTo>
                      <a:pt x="67" y="69"/>
                    </a:lnTo>
                    <a:lnTo>
                      <a:pt x="0" y="24"/>
                    </a:lnTo>
                    <a:close/>
                  </a:path>
                </a:pathLst>
              </a:custGeom>
              <a:solidFill>
                <a:srgbClr val="D0D2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47" name="Freeform: Shape 57"/>
              <p:cNvSpPr/>
              <p:nvPr/>
            </p:nvSpPr>
            <p:spPr bwMode="auto">
              <a:xfrm>
                <a:off x="8996093" y="2011147"/>
                <a:ext cx="164260" cy="293322"/>
              </a:xfrm>
              <a:custGeom>
                <a:gdLst>
                  <a:gd name="T0" fmla="*/ 70 w 70"/>
                  <a:gd name="T1" fmla="*/ 17 h 125"/>
                  <a:gd name="T2" fmla="*/ 63 w 70"/>
                  <a:gd name="T3" fmla="*/ 10 h 125"/>
                  <a:gd name="T4" fmla="*/ 2 w 70"/>
                  <a:gd name="T5" fmla="*/ 56 h 125"/>
                  <a:gd name="T6" fmla="*/ 14 w 70"/>
                  <a:gd name="T7" fmla="*/ 105 h 125"/>
                  <a:gd name="T8" fmla="*/ 54 w 70"/>
                  <a:gd name="T9" fmla="*/ 125 h 125"/>
                  <a:gd name="T10" fmla="*/ 52 w 70"/>
                  <a:gd name="T11" fmla="*/ 109 h 125"/>
                  <a:gd name="T12" fmla="*/ 40 w 70"/>
                  <a:gd name="T13" fmla="*/ 97 h 125"/>
                  <a:gd name="T14" fmla="*/ 27 w 70"/>
                  <a:gd name="T15" fmla="*/ 93 h 125"/>
                  <a:gd name="T16" fmla="*/ 22 w 70"/>
                  <a:gd name="T17" fmla="*/ 79 h 125"/>
                  <a:gd name="T18" fmla="*/ 32 w 70"/>
                  <a:gd name="T19" fmla="*/ 75 h 125"/>
                  <a:gd name="T20" fmla="*/ 47 w 70"/>
                  <a:gd name="T21" fmla="*/ 83 h 125"/>
                  <a:gd name="T22" fmla="*/ 51 w 70"/>
                  <a:gd name="T23" fmla="*/ 80 h 125"/>
                  <a:gd name="T24" fmla="*/ 31 w 70"/>
                  <a:gd name="T25" fmla="*/ 20 h 125"/>
                  <a:gd name="T26" fmla="*/ 70 w 70"/>
                  <a:gd name="T27" fmla="*/ 17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0" h="125">
                    <a:moveTo>
                      <a:pt x="70" y="17"/>
                    </a:moveTo>
                    <a:cubicBezTo>
                      <a:pt x="70" y="14"/>
                      <a:pt x="67" y="12"/>
                      <a:pt x="63" y="10"/>
                    </a:cubicBezTo>
                    <a:cubicBezTo>
                      <a:pt x="39" y="0"/>
                      <a:pt x="4" y="31"/>
                      <a:pt x="2" y="56"/>
                    </a:cubicBezTo>
                    <a:cubicBezTo>
                      <a:pt x="0" y="73"/>
                      <a:pt x="1" y="97"/>
                      <a:pt x="14" y="105"/>
                    </a:cubicBezTo>
                    <a:cubicBezTo>
                      <a:pt x="27" y="114"/>
                      <a:pt x="54" y="125"/>
                      <a:pt x="54" y="125"/>
                    </a:cubicBezTo>
                    <a:cubicBezTo>
                      <a:pt x="54" y="125"/>
                      <a:pt x="53" y="110"/>
                      <a:pt x="52" y="109"/>
                    </a:cubicBezTo>
                    <a:cubicBezTo>
                      <a:pt x="52" y="107"/>
                      <a:pt x="40" y="97"/>
                      <a:pt x="40" y="97"/>
                    </a:cubicBezTo>
                    <a:cubicBezTo>
                      <a:pt x="40" y="97"/>
                      <a:pt x="33" y="97"/>
                      <a:pt x="27" y="93"/>
                    </a:cubicBezTo>
                    <a:cubicBezTo>
                      <a:pt x="20" y="88"/>
                      <a:pt x="19" y="85"/>
                      <a:pt x="22" y="79"/>
                    </a:cubicBezTo>
                    <a:cubicBezTo>
                      <a:pt x="25" y="74"/>
                      <a:pt x="28" y="74"/>
                      <a:pt x="32" y="75"/>
                    </a:cubicBezTo>
                    <a:cubicBezTo>
                      <a:pt x="36" y="75"/>
                      <a:pt x="46" y="84"/>
                      <a:pt x="47" y="83"/>
                    </a:cubicBezTo>
                    <a:cubicBezTo>
                      <a:pt x="48" y="82"/>
                      <a:pt x="51" y="80"/>
                      <a:pt x="51" y="80"/>
                    </a:cubicBezTo>
                    <a:cubicBezTo>
                      <a:pt x="36" y="70"/>
                      <a:pt x="9" y="34"/>
                      <a:pt x="31" y="20"/>
                    </a:cubicBezTo>
                    <a:cubicBezTo>
                      <a:pt x="53" y="6"/>
                      <a:pt x="70" y="17"/>
                      <a:pt x="70" y="17"/>
                    </a:cubicBez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48" name="Freeform: Shape 58"/>
              <p:cNvSpPr/>
              <p:nvPr/>
            </p:nvSpPr>
            <p:spPr bwMode="auto">
              <a:xfrm>
                <a:off x="9581060" y="1944102"/>
                <a:ext cx="77102" cy="48608"/>
              </a:xfrm>
              <a:custGeom>
                <a:gdLst>
                  <a:gd name="T0" fmla="*/ 13 w 33"/>
                  <a:gd name="T1" fmla="*/ 0 h 21"/>
                  <a:gd name="T2" fmla="*/ 1 w 33"/>
                  <a:gd name="T3" fmla="*/ 4 h 21"/>
                  <a:gd name="T4" fmla="*/ 4 w 33"/>
                  <a:gd name="T5" fmla="*/ 15 h 21"/>
                  <a:gd name="T6" fmla="*/ 28 w 33"/>
                  <a:gd name="T7" fmla="*/ 18 h 21"/>
                  <a:gd name="T8" fmla="*/ 27 w 33"/>
                  <a:gd name="T9" fmla="*/ 7 h 21"/>
                  <a:gd name="T10" fmla="*/ 13 w 33"/>
                  <a:gd name="T11" fmla="*/ 0 h 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3" h="21">
                    <a:moveTo>
                      <a:pt x="13" y="0"/>
                    </a:moveTo>
                    <a:cubicBezTo>
                      <a:pt x="13" y="0"/>
                      <a:pt x="3" y="0"/>
                      <a:pt x="1" y="4"/>
                    </a:cubicBezTo>
                    <a:cubicBezTo>
                      <a:pt x="0" y="8"/>
                      <a:pt x="0" y="12"/>
                      <a:pt x="4" y="15"/>
                    </a:cubicBezTo>
                    <a:cubicBezTo>
                      <a:pt x="9" y="18"/>
                      <a:pt x="23" y="21"/>
                      <a:pt x="28" y="18"/>
                    </a:cubicBezTo>
                    <a:cubicBezTo>
                      <a:pt x="33" y="15"/>
                      <a:pt x="31" y="9"/>
                      <a:pt x="27" y="7"/>
                    </a:cubicBezTo>
                    <a:cubicBezTo>
                      <a:pt x="22" y="5"/>
                      <a:pt x="13" y="0"/>
                      <a:pt x="13" y="0"/>
                    </a:cubicBezTo>
                    <a:close/>
                  </a:path>
                </a:pathLst>
              </a:custGeom>
              <a:solidFill>
                <a:srgbClr val="E0AF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13" name="Group 59"/>
            <p:cNvGrpSpPr/>
            <p:nvPr/>
          </p:nvGrpSpPr>
          <p:grpSpPr>
            <a:xfrm>
              <a:off x="5428381" y="2111764"/>
              <a:ext cx="956647" cy="1702103"/>
              <a:chOff x="7237840" y="2815685"/>
              <a:chExt cx="1275530" cy="2269471"/>
            </a:xfrm>
          </p:grpSpPr>
          <p:sp>
            <p:nvSpPr>
              <p:cNvPr id="101" name="Freeform: Shape 60"/>
              <p:cNvSpPr/>
              <p:nvPr/>
            </p:nvSpPr>
            <p:spPr bwMode="auto">
              <a:xfrm>
                <a:off x="7433947" y="3863262"/>
                <a:ext cx="1079423" cy="1221894"/>
              </a:xfrm>
              <a:custGeom>
                <a:gdLst>
                  <a:gd name="T0" fmla="*/ 249 w 461"/>
                  <a:gd name="T1" fmla="*/ 25 h 521"/>
                  <a:gd name="T2" fmla="*/ 415 w 461"/>
                  <a:gd name="T3" fmla="*/ 108 h 521"/>
                  <a:gd name="T4" fmla="*/ 331 w 461"/>
                  <a:gd name="T5" fmla="*/ 266 h 521"/>
                  <a:gd name="T6" fmla="*/ 397 w 461"/>
                  <a:gd name="T7" fmla="*/ 292 h 521"/>
                  <a:gd name="T8" fmla="*/ 299 w 461"/>
                  <a:gd name="T9" fmla="*/ 291 h 521"/>
                  <a:gd name="T10" fmla="*/ 298 w 461"/>
                  <a:gd name="T11" fmla="*/ 288 h 521"/>
                  <a:gd name="T12" fmla="*/ 285 w 461"/>
                  <a:gd name="T13" fmla="*/ 290 h 521"/>
                  <a:gd name="T14" fmla="*/ 342 w 461"/>
                  <a:gd name="T15" fmla="*/ 97 h 521"/>
                  <a:gd name="T16" fmla="*/ 203 w 461"/>
                  <a:gd name="T17" fmla="*/ 109 h 521"/>
                  <a:gd name="T18" fmla="*/ 88 w 461"/>
                  <a:gd name="T19" fmla="*/ 452 h 521"/>
                  <a:gd name="T20" fmla="*/ 76 w 461"/>
                  <a:gd name="T21" fmla="*/ 462 h 521"/>
                  <a:gd name="T22" fmla="*/ 4 w 461"/>
                  <a:gd name="T23" fmla="*/ 518 h 521"/>
                  <a:gd name="T24" fmla="*/ 38 w 461"/>
                  <a:gd name="T25" fmla="*/ 440 h 521"/>
                  <a:gd name="T26" fmla="*/ 120 w 461"/>
                  <a:gd name="T27" fmla="*/ 17 h 521"/>
                  <a:gd name="T28" fmla="*/ 249 w 461"/>
                  <a:gd name="T29" fmla="*/ 25 h 5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461" h="521">
                    <a:moveTo>
                      <a:pt x="249" y="25"/>
                    </a:moveTo>
                    <a:cubicBezTo>
                      <a:pt x="305" y="36"/>
                      <a:pt x="461" y="0"/>
                      <a:pt x="415" y="108"/>
                    </a:cubicBezTo>
                    <a:cubicBezTo>
                      <a:pt x="385" y="178"/>
                      <a:pt x="359" y="215"/>
                      <a:pt x="331" y="266"/>
                    </a:cubicBezTo>
                    <a:cubicBezTo>
                      <a:pt x="349" y="273"/>
                      <a:pt x="401" y="291"/>
                      <a:pt x="397" y="292"/>
                    </a:cubicBezTo>
                    <a:cubicBezTo>
                      <a:pt x="390" y="295"/>
                      <a:pt x="300" y="297"/>
                      <a:pt x="299" y="291"/>
                    </a:cubicBezTo>
                    <a:cubicBezTo>
                      <a:pt x="299" y="291"/>
                      <a:pt x="300" y="297"/>
                      <a:pt x="298" y="288"/>
                    </a:cubicBezTo>
                    <a:cubicBezTo>
                      <a:pt x="285" y="290"/>
                      <a:pt x="285" y="290"/>
                      <a:pt x="285" y="290"/>
                    </a:cubicBezTo>
                    <a:cubicBezTo>
                      <a:pt x="266" y="250"/>
                      <a:pt x="368" y="99"/>
                      <a:pt x="342" y="97"/>
                    </a:cubicBezTo>
                    <a:cubicBezTo>
                      <a:pt x="282" y="93"/>
                      <a:pt x="210" y="110"/>
                      <a:pt x="203" y="109"/>
                    </a:cubicBezTo>
                    <a:cubicBezTo>
                      <a:pt x="198" y="109"/>
                      <a:pt x="156" y="224"/>
                      <a:pt x="88" y="452"/>
                    </a:cubicBezTo>
                    <a:cubicBezTo>
                      <a:pt x="76" y="462"/>
                      <a:pt x="76" y="462"/>
                      <a:pt x="76" y="462"/>
                    </a:cubicBezTo>
                    <a:cubicBezTo>
                      <a:pt x="75" y="469"/>
                      <a:pt x="13" y="521"/>
                      <a:pt x="4" y="518"/>
                    </a:cubicBezTo>
                    <a:cubicBezTo>
                      <a:pt x="0" y="517"/>
                      <a:pt x="25" y="459"/>
                      <a:pt x="38" y="440"/>
                    </a:cubicBezTo>
                    <a:cubicBezTo>
                      <a:pt x="86" y="229"/>
                      <a:pt x="103" y="125"/>
                      <a:pt x="120" y="17"/>
                    </a:cubicBezTo>
                    <a:lnTo>
                      <a:pt x="249" y="25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02" name="Freeform: Shape 61"/>
              <p:cNvSpPr/>
              <p:nvPr/>
            </p:nvSpPr>
            <p:spPr bwMode="auto">
              <a:xfrm>
                <a:off x="7707155" y="3915222"/>
                <a:ext cx="338577" cy="82131"/>
              </a:xfrm>
              <a:custGeom>
                <a:gdLst>
                  <a:gd name="T0" fmla="*/ 2 w 144"/>
                  <a:gd name="T1" fmla="*/ 10 h 35"/>
                  <a:gd name="T2" fmla="*/ 87 w 144"/>
                  <a:gd name="T3" fmla="*/ 12 h 35"/>
                  <a:gd name="T4" fmla="*/ 142 w 144"/>
                  <a:gd name="T5" fmla="*/ 0 h 35"/>
                  <a:gd name="T6" fmla="*/ 140 w 144"/>
                  <a:gd name="T7" fmla="*/ 20 h 35"/>
                  <a:gd name="T8" fmla="*/ 74 w 144"/>
                  <a:gd name="T9" fmla="*/ 35 h 35"/>
                  <a:gd name="T10" fmla="*/ 0 w 144"/>
                  <a:gd name="T11" fmla="*/ 28 h 35"/>
                  <a:gd name="T12" fmla="*/ 2 w 144"/>
                  <a:gd name="T13" fmla="*/ 10 h 3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44" h="35">
                    <a:moveTo>
                      <a:pt x="2" y="10"/>
                    </a:moveTo>
                    <a:cubicBezTo>
                      <a:pt x="8" y="11"/>
                      <a:pt x="56" y="16"/>
                      <a:pt x="87" y="12"/>
                    </a:cubicBezTo>
                    <a:cubicBezTo>
                      <a:pt x="119" y="9"/>
                      <a:pt x="142" y="0"/>
                      <a:pt x="142" y="0"/>
                    </a:cubicBezTo>
                    <a:cubicBezTo>
                      <a:pt x="142" y="0"/>
                      <a:pt x="144" y="19"/>
                      <a:pt x="140" y="20"/>
                    </a:cubicBezTo>
                    <a:cubicBezTo>
                      <a:pt x="135" y="21"/>
                      <a:pt x="126" y="35"/>
                      <a:pt x="74" y="35"/>
                    </a:cubicBezTo>
                    <a:cubicBezTo>
                      <a:pt x="21" y="34"/>
                      <a:pt x="0" y="28"/>
                      <a:pt x="0" y="28"/>
                    </a:cubicBezTo>
                    <a:lnTo>
                      <a:pt x="2" y="10"/>
                    </a:lnTo>
                    <a:close/>
                  </a:path>
                </a:pathLst>
              </a:custGeom>
              <a:solidFill>
                <a:srgbClr val="9294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03" name="Freeform: Shape 62"/>
              <p:cNvSpPr/>
              <p:nvPr/>
            </p:nvSpPr>
            <p:spPr bwMode="auto">
              <a:xfrm>
                <a:off x="7683689" y="3269915"/>
                <a:ext cx="357015" cy="734142"/>
              </a:xfrm>
              <a:custGeom>
                <a:gdLst>
                  <a:gd name="T0" fmla="*/ 87 w 152"/>
                  <a:gd name="T1" fmla="*/ 0 h 313"/>
                  <a:gd name="T2" fmla="*/ 101 w 152"/>
                  <a:gd name="T3" fmla="*/ 17 h 313"/>
                  <a:gd name="T4" fmla="*/ 152 w 152"/>
                  <a:gd name="T5" fmla="*/ 280 h 313"/>
                  <a:gd name="T6" fmla="*/ 0 w 152"/>
                  <a:gd name="T7" fmla="*/ 293 h 313"/>
                  <a:gd name="T8" fmla="*/ 4 w 152"/>
                  <a:gd name="T9" fmla="*/ 18 h 313"/>
                  <a:gd name="T10" fmla="*/ 32 w 152"/>
                  <a:gd name="T11" fmla="*/ 14 h 313"/>
                  <a:gd name="T12" fmla="*/ 87 w 152"/>
                  <a:gd name="T13" fmla="*/ 0 h 3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52" h="313">
                    <a:moveTo>
                      <a:pt x="87" y="0"/>
                    </a:moveTo>
                    <a:cubicBezTo>
                      <a:pt x="93" y="9"/>
                      <a:pt x="101" y="17"/>
                      <a:pt x="101" y="17"/>
                    </a:cubicBezTo>
                    <a:cubicBezTo>
                      <a:pt x="148" y="25"/>
                      <a:pt x="148" y="236"/>
                      <a:pt x="152" y="280"/>
                    </a:cubicBezTo>
                    <a:cubicBezTo>
                      <a:pt x="141" y="313"/>
                      <a:pt x="18" y="302"/>
                      <a:pt x="0" y="293"/>
                    </a:cubicBezTo>
                    <a:cubicBezTo>
                      <a:pt x="11" y="196"/>
                      <a:pt x="27" y="112"/>
                      <a:pt x="4" y="18"/>
                    </a:cubicBezTo>
                    <a:cubicBezTo>
                      <a:pt x="21" y="16"/>
                      <a:pt x="32" y="14"/>
                      <a:pt x="32" y="14"/>
                    </a:cubicBezTo>
                    <a:cubicBezTo>
                      <a:pt x="87" y="0"/>
                      <a:pt x="87" y="0"/>
                      <a:pt x="87" y="0"/>
                    </a:cubicBezTo>
                    <a:close/>
                  </a:path>
                </a:pathLst>
              </a:custGeom>
              <a:solidFill>
                <a:srgbClr val="E6E7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04" name="Freeform: Shape 63"/>
              <p:cNvSpPr/>
              <p:nvPr/>
            </p:nvSpPr>
            <p:spPr bwMode="auto">
              <a:xfrm>
                <a:off x="7718888" y="3258182"/>
                <a:ext cx="194430" cy="50284"/>
              </a:xfrm>
              <a:custGeom>
                <a:gdLst>
                  <a:gd name="T0" fmla="*/ 4 w 116"/>
                  <a:gd name="T1" fmla="*/ 30 h 30"/>
                  <a:gd name="T2" fmla="*/ 0 w 116"/>
                  <a:gd name="T3" fmla="*/ 9 h 30"/>
                  <a:gd name="T4" fmla="*/ 104 w 116"/>
                  <a:gd name="T5" fmla="*/ 0 h 30"/>
                  <a:gd name="T6" fmla="*/ 116 w 116"/>
                  <a:gd name="T7" fmla="*/ 27 h 30"/>
                  <a:gd name="T8" fmla="*/ 4 w 116"/>
                  <a:gd name="T9" fmla="*/ 30 h 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5" h="30">
                    <a:moveTo>
                      <a:pt x="4" y="30"/>
                    </a:moveTo>
                    <a:lnTo>
                      <a:pt x="0" y="9"/>
                    </a:lnTo>
                    <a:lnTo>
                      <a:pt x="104" y="0"/>
                    </a:lnTo>
                    <a:lnTo>
                      <a:pt x="116" y="27"/>
                    </a:lnTo>
                    <a:lnTo>
                      <a:pt x="4" y="30"/>
                    </a:lnTo>
                    <a:close/>
                  </a:path>
                </a:pathLst>
              </a:custGeom>
              <a:solidFill>
                <a:srgbClr val="A6A8A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05" name="Freeform: Shape 64"/>
              <p:cNvSpPr/>
              <p:nvPr/>
            </p:nvSpPr>
            <p:spPr bwMode="auto">
              <a:xfrm>
                <a:off x="7564685" y="2976593"/>
                <a:ext cx="336901" cy="368747"/>
              </a:xfrm>
              <a:custGeom>
                <a:gdLst>
                  <a:gd name="T0" fmla="*/ 20 w 144"/>
                  <a:gd name="T1" fmla="*/ 35 h 157"/>
                  <a:gd name="T2" fmla="*/ 76 w 144"/>
                  <a:gd name="T3" fmla="*/ 6 h 157"/>
                  <a:gd name="T4" fmla="*/ 89 w 144"/>
                  <a:gd name="T5" fmla="*/ 17 h 157"/>
                  <a:gd name="T6" fmla="*/ 116 w 144"/>
                  <a:gd name="T7" fmla="*/ 15 h 157"/>
                  <a:gd name="T8" fmla="*/ 119 w 144"/>
                  <a:gd name="T9" fmla="*/ 29 h 157"/>
                  <a:gd name="T10" fmla="*/ 139 w 144"/>
                  <a:gd name="T11" fmla="*/ 59 h 157"/>
                  <a:gd name="T12" fmla="*/ 125 w 144"/>
                  <a:gd name="T13" fmla="*/ 105 h 157"/>
                  <a:gd name="T14" fmla="*/ 138 w 144"/>
                  <a:gd name="T15" fmla="*/ 122 h 157"/>
                  <a:gd name="T16" fmla="*/ 138 w 144"/>
                  <a:gd name="T17" fmla="*/ 122 h 157"/>
                  <a:gd name="T18" fmla="*/ 134 w 144"/>
                  <a:gd name="T19" fmla="*/ 157 h 157"/>
                  <a:gd name="T20" fmla="*/ 69 w 144"/>
                  <a:gd name="T21" fmla="*/ 138 h 157"/>
                  <a:gd name="T22" fmla="*/ 67 w 144"/>
                  <a:gd name="T23" fmla="*/ 121 h 157"/>
                  <a:gd name="T24" fmla="*/ 59 w 144"/>
                  <a:gd name="T25" fmla="*/ 112 h 157"/>
                  <a:gd name="T26" fmla="*/ 20 w 144"/>
                  <a:gd name="T27" fmla="*/ 35 h 15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44" h="157">
                    <a:moveTo>
                      <a:pt x="20" y="35"/>
                    </a:moveTo>
                    <a:cubicBezTo>
                      <a:pt x="37" y="5"/>
                      <a:pt x="44" y="0"/>
                      <a:pt x="76" y="6"/>
                    </a:cubicBezTo>
                    <a:cubicBezTo>
                      <a:pt x="78" y="6"/>
                      <a:pt x="87" y="17"/>
                      <a:pt x="89" y="17"/>
                    </a:cubicBezTo>
                    <a:cubicBezTo>
                      <a:pt x="96" y="17"/>
                      <a:pt x="104" y="16"/>
                      <a:pt x="116" y="15"/>
                    </a:cubicBezTo>
                    <a:cubicBezTo>
                      <a:pt x="119" y="29"/>
                      <a:pt x="119" y="29"/>
                      <a:pt x="119" y="29"/>
                    </a:cubicBezTo>
                    <a:cubicBezTo>
                      <a:pt x="119" y="29"/>
                      <a:pt x="135" y="51"/>
                      <a:pt x="139" y="59"/>
                    </a:cubicBezTo>
                    <a:cubicBezTo>
                      <a:pt x="144" y="68"/>
                      <a:pt x="123" y="96"/>
                      <a:pt x="125" y="105"/>
                    </a:cubicBezTo>
                    <a:cubicBezTo>
                      <a:pt x="127" y="114"/>
                      <a:pt x="135" y="118"/>
                      <a:pt x="138" y="122"/>
                    </a:cubicBezTo>
                    <a:cubicBezTo>
                      <a:pt x="138" y="122"/>
                      <a:pt x="138" y="122"/>
                      <a:pt x="138" y="122"/>
                    </a:cubicBezTo>
                    <a:cubicBezTo>
                      <a:pt x="134" y="157"/>
                      <a:pt x="134" y="157"/>
                      <a:pt x="134" y="157"/>
                    </a:cubicBezTo>
                    <a:cubicBezTo>
                      <a:pt x="134" y="157"/>
                      <a:pt x="66" y="142"/>
                      <a:pt x="69" y="138"/>
                    </a:cubicBezTo>
                    <a:cubicBezTo>
                      <a:pt x="71" y="135"/>
                      <a:pt x="67" y="121"/>
                      <a:pt x="67" y="121"/>
                    </a:cubicBezTo>
                    <a:cubicBezTo>
                      <a:pt x="62" y="113"/>
                      <a:pt x="62" y="112"/>
                      <a:pt x="59" y="112"/>
                    </a:cubicBezTo>
                    <a:cubicBezTo>
                      <a:pt x="21" y="105"/>
                      <a:pt x="0" y="69"/>
                      <a:pt x="20" y="35"/>
                    </a:cubicBezTo>
                    <a:close/>
                  </a:path>
                </a:pathLst>
              </a:custGeom>
              <a:solidFill>
                <a:srgbClr val="E0AF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06" name="Freeform: Shape 65"/>
              <p:cNvSpPr/>
              <p:nvPr/>
            </p:nvSpPr>
            <p:spPr bwMode="auto">
              <a:xfrm>
                <a:off x="7678661" y="3115712"/>
                <a:ext cx="222925" cy="217896"/>
              </a:xfrm>
              <a:custGeom>
                <a:gdLst>
                  <a:gd name="T0" fmla="*/ 90 w 95"/>
                  <a:gd name="T1" fmla="*/ 0 h 93"/>
                  <a:gd name="T2" fmla="*/ 76 w 95"/>
                  <a:gd name="T3" fmla="*/ 46 h 93"/>
                  <a:gd name="T4" fmla="*/ 89 w 95"/>
                  <a:gd name="T5" fmla="*/ 63 h 93"/>
                  <a:gd name="T6" fmla="*/ 89 w 95"/>
                  <a:gd name="T7" fmla="*/ 63 h 93"/>
                  <a:gd name="T8" fmla="*/ 86 w 95"/>
                  <a:gd name="T9" fmla="*/ 89 h 93"/>
                  <a:gd name="T10" fmla="*/ 59 w 95"/>
                  <a:gd name="T11" fmla="*/ 92 h 93"/>
                  <a:gd name="T12" fmla="*/ 58 w 95"/>
                  <a:gd name="T13" fmla="*/ 92 h 93"/>
                  <a:gd name="T14" fmla="*/ 20 w 95"/>
                  <a:gd name="T15" fmla="*/ 75 h 93"/>
                  <a:gd name="T16" fmla="*/ 19 w 95"/>
                  <a:gd name="T17" fmla="*/ 65 h 93"/>
                  <a:gd name="T18" fmla="*/ 11 w 95"/>
                  <a:gd name="T19" fmla="*/ 54 h 93"/>
                  <a:gd name="T20" fmla="*/ 14 w 95"/>
                  <a:gd name="T21" fmla="*/ 46 h 93"/>
                  <a:gd name="T22" fmla="*/ 0 w 95"/>
                  <a:gd name="T23" fmla="*/ 29 h 93"/>
                  <a:gd name="T24" fmla="*/ 6 w 95"/>
                  <a:gd name="T25" fmla="*/ 24 h 93"/>
                  <a:gd name="T26" fmla="*/ 20 w 95"/>
                  <a:gd name="T27" fmla="*/ 33 h 93"/>
                  <a:gd name="T28" fmla="*/ 90 w 95"/>
                  <a:gd name="T29" fmla="*/ 0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95" h="93">
                    <a:moveTo>
                      <a:pt x="90" y="0"/>
                    </a:moveTo>
                    <a:cubicBezTo>
                      <a:pt x="95" y="9"/>
                      <a:pt x="74" y="37"/>
                      <a:pt x="76" y="46"/>
                    </a:cubicBezTo>
                    <a:cubicBezTo>
                      <a:pt x="78" y="55"/>
                      <a:pt x="86" y="59"/>
                      <a:pt x="89" y="63"/>
                    </a:cubicBezTo>
                    <a:cubicBezTo>
                      <a:pt x="89" y="63"/>
                      <a:pt x="89" y="63"/>
                      <a:pt x="89" y="63"/>
                    </a:cubicBezTo>
                    <a:cubicBezTo>
                      <a:pt x="86" y="89"/>
                      <a:pt x="86" y="89"/>
                      <a:pt x="86" y="89"/>
                    </a:cubicBezTo>
                    <a:cubicBezTo>
                      <a:pt x="75" y="92"/>
                      <a:pt x="64" y="93"/>
                      <a:pt x="59" y="92"/>
                    </a:cubicBezTo>
                    <a:cubicBezTo>
                      <a:pt x="58" y="92"/>
                      <a:pt x="58" y="92"/>
                      <a:pt x="58" y="92"/>
                    </a:cubicBezTo>
                    <a:cubicBezTo>
                      <a:pt x="51" y="90"/>
                      <a:pt x="33" y="82"/>
                      <a:pt x="20" y="75"/>
                    </a:cubicBezTo>
                    <a:cubicBezTo>
                      <a:pt x="20" y="71"/>
                      <a:pt x="19" y="65"/>
                      <a:pt x="19" y="65"/>
                    </a:cubicBezTo>
                    <a:cubicBezTo>
                      <a:pt x="17" y="63"/>
                      <a:pt x="16" y="55"/>
                      <a:pt x="11" y="54"/>
                    </a:cubicBezTo>
                    <a:cubicBezTo>
                      <a:pt x="12" y="50"/>
                      <a:pt x="13" y="48"/>
                      <a:pt x="14" y="46"/>
                    </a:cubicBezTo>
                    <a:cubicBezTo>
                      <a:pt x="14" y="44"/>
                      <a:pt x="0" y="29"/>
                      <a:pt x="0" y="29"/>
                    </a:cubicBezTo>
                    <a:cubicBezTo>
                      <a:pt x="0" y="29"/>
                      <a:pt x="6" y="29"/>
                      <a:pt x="6" y="24"/>
                    </a:cubicBezTo>
                    <a:cubicBezTo>
                      <a:pt x="10" y="27"/>
                      <a:pt x="16" y="32"/>
                      <a:pt x="20" y="33"/>
                    </a:cubicBezTo>
                    <a:cubicBezTo>
                      <a:pt x="45" y="36"/>
                      <a:pt x="76" y="3"/>
                      <a:pt x="90" y="0"/>
                    </a:cubicBezTo>
                    <a:close/>
                  </a:path>
                </a:pathLst>
              </a:custGeom>
              <a:solidFill>
                <a:srgbClr val="E0AF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07" name="Freeform: Shape 66"/>
              <p:cNvSpPr/>
              <p:nvPr/>
            </p:nvSpPr>
            <p:spPr bwMode="auto">
              <a:xfrm>
                <a:off x="7764143" y="3293381"/>
                <a:ext cx="97215" cy="68722"/>
              </a:xfrm>
              <a:custGeom>
                <a:gdLst>
                  <a:gd name="T0" fmla="*/ 0 w 42"/>
                  <a:gd name="T1" fmla="*/ 21 h 29"/>
                  <a:gd name="T2" fmla="*/ 9 w 42"/>
                  <a:gd name="T3" fmla="*/ 0 h 29"/>
                  <a:gd name="T4" fmla="*/ 34 w 42"/>
                  <a:gd name="T5" fmla="*/ 7 h 29"/>
                  <a:gd name="T6" fmla="*/ 41 w 42"/>
                  <a:gd name="T7" fmla="*/ 29 h 29"/>
                  <a:gd name="T8" fmla="*/ 0 w 42"/>
                  <a:gd name="T9" fmla="*/ 21 h 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2" h="28">
                    <a:moveTo>
                      <a:pt x="0" y="21"/>
                    </a:moveTo>
                    <a:cubicBezTo>
                      <a:pt x="3" y="14"/>
                      <a:pt x="6" y="7"/>
                      <a:pt x="9" y="0"/>
                    </a:cubicBezTo>
                    <a:cubicBezTo>
                      <a:pt x="17" y="3"/>
                      <a:pt x="32" y="7"/>
                      <a:pt x="34" y="7"/>
                    </a:cubicBezTo>
                    <a:cubicBezTo>
                      <a:pt x="34" y="7"/>
                      <a:pt x="42" y="29"/>
                      <a:pt x="41" y="29"/>
                    </a:cubicBezTo>
                    <a:lnTo>
                      <a:pt x="0" y="21"/>
                    </a:lnTo>
                    <a:close/>
                  </a:path>
                </a:pathLst>
              </a:custGeom>
              <a:solidFill>
                <a:srgbClr val="A6A8A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08" name="Freeform: Shape 67"/>
              <p:cNvSpPr/>
              <p:nvPr/>
            </p:nvSpPr>
            <p:spPr bwMode="auto">
              <a:xfrm>
                <a:off x="7589826" y="3310142"/>
                <a:ext cx="253095" cy="765989"/>
              </a:xfrm>
              <a:custGeom>
                <a:gdLst>
                  <a:gd name="T0" fmla="*/ 83 w 108"/>
                  <a:gd name="T1" fmla="*/ 9 h 327"/>
                  <a:gd name="T2" fmla="*/ 57 w 108"/>
                  <a:gd name="T3" fmla="*/ 327 h 327"/>
                  <a:gd name="T4" fmla="*/ 0 w 108"/>
                  <a:gd name="T5" fmla="*/ 305 h 327"/>
                  <a:gd name="T6" fmla="*/ 24 w 108"/>
                  <a:gd name="T7" fmla="*/ 75 h 327"/>
                  <a:gd name="T8" fmla="*/ 44 w 108"/>
                  <a:gd name="T9" fmla="*/ 1 h 327"/>
                  <a:gd name="T10" fmla="*/ 47 w 108"/>
                  <a:gd name="T11" fmla="*/ 0 h 327"/>
                  <a:gd name="T12" fmla="*/ 83 w 108"/>
                  <a:gd name="T13" fmla="*/ 9 h 32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8" h="327">
                    <a:moveTo>
                      <a:pt x="83" y="9"/>
                    </a:moveTo>
                    <a:cubicBezTo>
                      <a:pt x="108" y="15"/>
                      <a:pt x="57" y="327"/>
                      <a:pt x="57" y="327"/>
                    </a:cubicBezTo>
                    <a:cubicBezTo>
                      <a:pt x="52" y="321"/>
                      <a:pt x="22" y="318"/>
                      <a:pt x="0" y="305"/>
                    </a:cubicBezTo>
                    <a:cubicBezTo>
                      <a:pt x="24" y="75"/>
                      <a:pt x="24" y="75"/>
                      <a:pt x="24" y="75"/>
                    </a:cubicBezTo>
                    <a:cubicBezTo>
                      <a:pt x="44" y="1"/>
                      <a:pt x="44" y="1"/>
                      <a:pt x="44" y="1"/>
                    </a:cubicBezTo>
                    <a:cubicBezTo>
                      <a:pt x="45" y="1"/>
                      <a:pt x="46" y="1"/>
                      <a:pt x="47" y="0"/>
                    </a:cubicBezTo>
                    <a:lnTo>
                      <a:pt x="83" y="9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09" name="Freeform: Shape 68"/>
              <p:cNvSpPr/>
              <p:nvPr/>
            </p:nvSpPr>
            <p:spPr bwMode="auto">
              <a:xfrm>
                <a:off x="7237840" y="2815685"/>
                <a:ext cx="145823" cy="160908"/>
              </a:xfrm>
              <a:custGeom>
                <a:gdLst>
                  <a:gd name="T0" fmla="*/ 40 w 62"/>
                  <a:gd name="T1" fmla="*/ 69 h 69"/>
                  <a:gd name="T2" fmla="*/ 50 w 62"/>
                  <a:gd name="T3" fmla="*/ 51 h 69"/>
                  <a:gd name="T4" fmla="*/ 52 w 62"/>
                  <a:gd name="T5" fmla="*/ 36 h 69"/>
                  <a:gd name="T6" fmla="*/ 60 w 62"/>
                  <a:gd name="T7" fmla="*/ 28 h 69"/>
                  <a:gd name="T8" fmla="*/ 54 w 62"/>
                  <a:gd name="T9" fmla="*/ 12 h 69"/>
                  <a:gd name="T10" fmla="*/ 49 w 62"/>
                  <a:gd name="T11" fmla="*/ 10 h 69"/>
                  <a:gd name="T12" fmla="*/ 43 w 62"/>
                  <a:gd name="T13" fmla="*/ 3 h 69"/>
                  <a:gd name="T14" fmla="*/ 35 w 62"/>
                  <a:gd name="T15" fmla="*/ 3 h 69"/>
                  <a:gd name="T16" fmla="*/ 27 w 62"/>
                  <a:gd name="T17" fmla="*/ 1 h 69"/>
                  <a:gd name="T18" fmla="*/ 5 w 62"/>
                  <a:gd name="T19" fmla="*/ 11 h 69"/>
                  <a:gd name="T20" fmla="*/ 4 w 62"/>
                  <a:gd name="T21" fmla="*/ 36 h 69"/>
                  <a:gd name="T22" fmla="*/ 16 w 62"/>
                  <a:gd name="T23" fmla="*/ 60 h 69"/>
                  <a:gd name="T24" fmla="*/ 40 w 62"/>
                  <a:gd name="T25" fmla="*/ 69 h 6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62" h="69">
                    <a:moveTo>
                      <a:pt x="40" y="69"/>
                    </a:moveTo>
                    <a:cubicBezTo>
                      <a:pt x="42" y="64"/>
                      <a:pt x="46" y="60"/>
                      <a:pt x="50" y="51"/>
                    </a:cubicBezTo>
                    <a:cubicBezTo>
                      <a:pt x="51" y="47"/>
                      <a:pt x="52" y="41"/>
                      <a:pt x="52" y="36"/>
                    </a:cubicBezTo>
                    <a:cubicBezTo>
                      <a:pt x="55" y="35"/>
                      <a:pt x="58" y="31"/>
                      <a:pt x="60" y="28"/>
                    </a:cubicBezTo>
                    <a:cubicBezTo>
                      <a:pt x="62" y="24"/>
                      <a:pt x="57" y="14"/>
                      <a:pt x="54" y="12"/>
                    </a:cubicBezTo>
                    <a:cubicBezTo>
                      <a:pt x="53" y="11"/>
                      <a:pt x="51" y="10"/>
                      <a:pt x="49" y="10"/>
                    </a:cubicBezTo>
                    <a:cubicBezTo>
                      <a:pt x="47" y="7"/>
                      <a:pt x="45" y="5"/>
                      <a:pt x="43" y="3"/>
                    </a:cubicBezTo>
                    <a:cubicBezTo>
                      <a:pt x="42" y="2"/>
                      <a:pt x="38" y="3"/>
                      <a:pt x="35" y="3"/>
                    </a:cubicBezTo>
                    <a:cubicBezTo>
                      <a:pt x="33" y="0"/>
                      <a:pt x="31" y="0"/>
                      <a:pt x="27" y="1"/>
                    </a:cubicBezTo>
                    <a:cubicBezTo>
                      <a:pt x="21" y="2"/>
                      <a:pt x="9" y="6"/>
                      <a:pt x="5" y="11"/>
                    </a:cubicBezTo>
                    <a:cubicBezTo>
                      <a:pt x="0" y="17"/>
                      <a:pt x="1" y="28"/>
                      <a:pt x="4" y="36"/>
                    </a:cubicBezTo>
                    <a:cubicBezTo>
                      <a:pt x="7" y="44"/>
                      <a:pt x="11" y="56"/>
                      <a:pt x="16" y="60"/>
                    </a:cubicBezTo>
                    <a:cubicBezTo>
                      <a:pt x="21" y="65"/>
                      <a:pt x="40" y="69"/>
                      <a:pt x="40" y="69"/>
                    </a:cubicBezTo>
                    <a:close/>
                  </a:path>
                </a:pathLst>
              </a:custGeom>
              <a:solidFill>
                <a:srgbClr val="E0AF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10" name="Freeform: Shape 69"/>
              <p:cNvSpPr/>
              <p:nvPr/>
            </p:nvSpPr>
            <p:spPr bwMode="auto">
              <a:xfrm>
                <a:off x="7269687" y="2938043"/>
                <a:ext cx="100567" cy="58665"/>
              </a:xfrm>
              <a:custGeom>
                <a:gdLst>
                  <a:gd name="T0" fmla="*/ 42 w 43"/>
                  <a:gd name="T1" fmla="*/ 14 h 25"/>
                  <a:gd name="T2" fmla="*/ 43 w 43"/>
                  <a:gd name="T3" fmla="*/ 10 h 25"/>
                  <a:gd name="T4" fmla="*/ 41 w 43"/>
                  <a:gd name="T5" fmla="*/ 0 h 25"/>
                  <a:gd name="T6" fmla="*/ 1 w 43"/>
                  <a:gd name="T7" fmla="*/ 9 h 25"/>
                  <a:gd name="T8" fmla="*/ 5 w 43"/>
                  <a:gd name="T9" fmla="*/ 25 h 25"/>
                  <a:gd name="T10" fmla="*/ 42 w 43"/>
                  <a:gd name="T11" fmla="*/ 14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3" h="25">
                    <a:moveTo>
                      <a:pt x="42" y="14"/>
                    </a:moveTo>
                    <a:cubicBezTo>
                      <a:pt x="42" y="13"/>
                      <a:pt x="43" y="10"/>
                      <a:pt x="43" y="10"/>
                    </a:cubicBezTo>
                    <a:cubicBezTo>
                      <a:pt x="41" y="0"/>
                      <a:pt x="41" y="0"/>
                      <a:pt x="41" y="0"/>
                    </a:cubicBezTo>
                    <a:cubicBezTo>
                      <a:pt x="41" y="0"/>
                      <a:pt x="0" y="10"/>
                      <a:pt x="1" y="9"/>
                    </a:cubicBezTo>
                    <a:cubicBezTo>
                      <a:pt x="2" y="9"/>
                      <a:pt x="5" y="25"/>
                      <a:pt x="5" y="25"/>
                    </a:cubicBezTo>
                    <a:lnTo>
                      <a:pt x="42" y="1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11" name="Freeform: Shape 70"/>
              <p:cNvSpPr/>
              <p:nvPr/>
            </p:nvSpPr>
            <p:spPr bwMode="auto">
              <a:xfrm>
                <a:off x="7269687" y="2953127"/>
                <a:ext cx="476019" cy="556473"/>
              </a:xfrm>
              <a:custGeom>
                <a:gdLst>
                  <a:gd name="T0" fmla="*/ 203 w 203"/>
                  <a:gd name="T1" fmla="*/ 237 h 237"/>
                  <a:gd name="T2" fmla="*/ 0 w 203"/>
                  <a:gd name="T3" fmla="*/ 10 h 237"/>
                  <a:gd name="T4" fmla="*/ 44 w 203"/>
                  <a:gd name="T5" fmla="*/ 0 h 237"/>
                  <a:gd name="T6" fmla="*/ 195 w 203"/>
                  <a:gd name="T7" fmla="*/ 162 h 237"/>
                  <a:gd name="T8" fmla="*/ 203 w 203"/>
                  <a:gd name="T9" fmla="*/ 237 h 23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03" h="236">
                    <a:moveTo>
                      <a:pt x="203" y="237"/>
                    </a:moveTo>
                    <a:cubicBezTo>
                      <a:pt x="148" y="222"/>
                      <a:pt x="21" y="165"/>
                      <a:pt x="0" y="10"/>
                    </a:cubicBezTo>
                    <a:cubicBezTo>
                      <a:pt x="16" y="9"/>
                      <a:pt x="29" y="3"/>
                      <a:pt x="44" y="0"/>
                    </a:cubicBezTo>
                    <a:cubicBezTo>
                      <a:pt x="66" y="114"/>
                      <a:pt x="132" y="170"/>
                      <a:pt x="195" y="162"/>
                    </a:cubicBezTo>
                    <a:lnTo>
                      <a:pt x="203" y="237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12" name="Freeform: Shape 71"/>
              <p:cNvSpPr/>
              <p:nvPr/>
            </p:nvSpPr>
            <p:spPr bwMode="auto">
              <a:xfrm>
                <a:off x="7707155" y="3303438"/>
                <a:ext cx="110624" cy="452553"/>
              </a:xfrm>
              <a:custGeom>
                <a:gdLst>
                  <a:gd name="T0" fmla="*/ 33 w 47"/>
                  <a:gd name="T1" fmla="*/ 12 h 193"/>
                  <a:gd name="T2" fmla="*/ 27 w 47"/>
                  <a:gd name="T3" fmla="*/ 193 h 193"/>
                  <a:gd name="T4" fmla="*/ 10 w 47"/>
                  <a:gd name="T5" fmla="*/ 69 h 193"/>
                  <a:gd name="T6" fmla="*/ 31 w 47"/>
                  <a:gd name="T7" fmla="*/ 64 h 193"/>
                  <a:gd name="T8" fmla="*/ 0 w 47"/>
                  <a:gd name="T9" fmla="*/ 53 h 193"/>
                  <a:gd name="T10" fmla="*/ 8 w 47"/>
                  <a:gd name="T11" fmla="*/ 0 h 193"/>
                  <a:gd name="T12" fmla="*/ 33 w 47"/>
                  <a:gd name="T13" fmla="*/ 12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7" h="193">
                    <a:moveTo>
                      <a:pt x="33" y="12"/>
                    </a:moveTo>
                    <a:cubicBezTo>
                      <a:pt x="47" y="19"/>
                      <a:pt x="39" y="102"/>
                      <a:pt x="27" y="193"/>
                    </a:cubicBezTo>
                    <a:cubicBezTo>
                      <a:pt x="27" y="193"/>
                      <a:pt x="10" y="69"/>
                      <a:pt x="10" y="69"/>
                    </a:cubicBezTo>
                    <a:cubicBezTo>
                      <a:pt x="31" y="64"/>
                      <a:pt x="31" y="64"/>
                      <a:pt x="31" y="64"/>
                    </a:cubicBezTo>
                    <a:cubicBezTo>
                      <a:pt x="0" y="53"/>
                      <a:pt x="0" y="53"/>
                      <a:pt x="0" y="53"/>
                    </a:cubicBezTo>
                    <a:cubicBezTo>
                      <a:pt x="8" y="0"/>
                      <a:pt x="8" y="0"/>
                      <a:pt x="8" y="0"/>
                    </a:cubicBezTo>
                    <a:lnTo>
                      <a:pt x="33" y="12"/>
                    </a:lnTo>
                    <a:close/>
                  </a:path>
                </a:pathLst>
              </a:cu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13" name="Freeform: Shape 72"/>
              <p:cNvSpPr/>
              <p:nvPr/>
            </p:nvSpPr>
            <p:spPr bwMode="auto">
              <a:xfrm>
                <a:off x="8169764" y="2822390"/>
                <a:ext cx="140794" cy="170965"/>
              </a:xfrm>
              <a:custGeom>
                <a:gdLst>
                  <a:gd name="T0" fmla="*/ 53 w 60"/>
                  <a:gd name="T1" fmla="*/ 17 h 73"/>
                  <a:gd name="T2" fmla="*/ 51 w 60"/>
                  <a:gd name="T3" fmla="*/ 15 h 73"/>
                  <a:gd name="T4" fmla="*/ 51 w 60"/>
                  <a:gd name="T5" fmla="*/ 15 h 73"/>
                  <a:gd name="T6" fmla="*/ 24 w 60"/>
                  <a:gd name="T7" fmla="*/ 5 h 73"/>
                  <a:gd name="T8" fmla="*/ 9 w 60"/>
                  <a:gd name="T9" fmla="*/ 15 h 73"/>
                  <a:gd name="T10" fmla="*/ 5 w 60"/>
                  <a:gd name="T11" fmla="*/ 22 h 73"/>
                  <a:gd name="T12" fmla="*/ 5 w 60"/>
                  <a:gd name="T13" fmla="*/ 33 h 73"/>
                  <a:gd name="T14" fmla="*/ 1 w 60"/>
                  <a:gd name="T15" fmla="*/ 36 h 73"/>
                  <a:gd name="T16" fmla="*/ 4 w 60"/>
                  <a:gd name="T17" fmla="*/ 47 h 73"/>
                  <a:gd name="T18" fmla="*/ 16 w 60"/>
                  <a:gd name="T19" fmla="*/ 51 h 73"/>
                  <a:gd name="T20" fmla="*/ 23 w 60"/>
                  <a:gd name="T21" fmla="*/ 66 h 73"/>
                  <a:gd name="T22" fmla="*/ 56 w 60"/>
                  <a:gd name="T23" fmla="*/ 72 h 73"/>
                  <a:gd name="T24" fmla="*/ 60 w 60"/>
                  <a:gd name="T25" fmla="*/ 46 h 73"/>
                  <a:gd name="T26" fmla="*/ 53 w 60"/>
                  <a:gd name="T27" fmla="*/ 17 h 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0" h="73">
                    <a:moveTo>
                      <a:pt x="53" y="17"/>
                    </a:moveTo>
                    <a:cubicBezTo>
                      <a:pt x="52" y="16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6"/>
                      <a:pt x="37" y="0"/>
                      <a:pt x="24" y="5"/>
                    </a:cubicBezTo>
                    <a:cubicBezTo>
                      <a:pt x="16" y="8"/>
                      <a:pt x="11" y="10"/>
                      <a:pt x="9" y="15"/>
                    </a:cubicBezTo>
                    <a:cubicBezTo>
                      <a:pt x="8" y="17"/>
                      <a:pt x="6" y="19"/>
                      <a:pt x="5" y="22"/>
                    </a:cubicBezTo>
                    <a:cubicBezTo>
                      <a:pt x="4" y="25"/>
                      <a:pt x="4" y="29"/>
                      <a:pt x="5" y="33"/>
                    </a:cubicBezTo>
                    <a:cubicBezTo>
                      <a:pt x="3" y="34"/>
                      <a:pt x="2" y="35"/>
                      <a:pt x="1" y="36"/>
                    </a:cubicBezTo>
                    <a:cubicBezTo>
                      <a:pt x="0" y="40"/>
                      <a:pt x="0" y="43"/>
                      <a:pt x="4" y="47"/>
                    </a:cubicBezTo>
                    <a:cubicBezTo>
                      <a:pt x="7" y="48"/>
                      <a:pt x="11" y="50"/>
                      <a:pt x="16" y="51"/>
                    </a:cubicBezTo>
                    <a:cubicBezTo>
                      <a:pt x="20" y="55"/>
                      <a:pt x="23" y="60"/>
                      <a:pt x="23" y="66"/>
                    </a:cubicBezTo>
                    <a:cubicBezTo>
                      <a:pt x="24" y="73"/>
                      <a:pt x="56" y="72"/>
                      <a:pt x="56" y="72"/>
                    </a:cubicBezTo>
                    <a:cubicBezTo>
                      <a:pt x="56" y="66"/>
                      <a:pt x="60" y="55"/>
                      <a:pt x="60" y="46"/>
                    </a:cubicBezTo>
                    <a:cubicBezTo>
                      <a:pt x="60" y="36"/>
                      <a:pt x="53" y="21"/>
                      <a:pt x="53" y="17"/>
                    </a:cubicBezTo>
                    <a:close/>
                  </a:path>
                </a:pathLst>
              </a:custGeom>
              <a:solidFill>
                <a:srgbClr val="E0AF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14" name="Freeform: Shape 73"/>
              <p:cNvSpPr/>
              <p:nvPr/>
            </p:nvSpPr>
            <p:spPr bwMode="auto">
              <a:xfrm>
                <a:off x="8218372" y="2969889"/>
                <a:ext cx="92187" cy="50284"/>
              </a:xfrm>
              <a:custGeom>
                <a:gdLst>
                  <a:gd name="T0" fmla="*/ 0 w 55"/>
                  <a:gd name="T1" fmla="*/ 28 h 30"/>
                  <a:gd name="T2" fmla="*/ 0 w 55"/>
                  <a:gd name="T3" fmla="*/ 0 h 30"/>
                  <a:gd name="T4" fmla="*/ 55 w 55"/>
                  <a:gd name="T5" fmla="*/ 4 h 30"/>
                  <a:gd name="T6" fmla="*/ 50 w 55"/>
                  <a:gd name="T7" fmla="*/ 30 h 30"/>
                  <a:gd name="T8" fmla="*/ 0 w 55"/>
                  <a:gd name="T9" fmla="*/ 28 h 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5" h="30">
                    <a:moveTo>
                      <a:pt x="0" y="28"/>
                    </a:moveTo>
                    <a:lnTo>
                      <a:pt x="0" y="0"/>
                    </a:lnTo>
                    <a:lnTo>
                      <a:pt x="55" y="4"/>
                    </a:lnTo>
                    <a:lnTo>
                      <a:pt x="50" y="30"/>
                    </a:lnTo>
                    <a:lnTo>
                      <a:pt x="0" y="2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15" name="Freeform: Shape 74"/>
              <p:cNvSpPr/>
              <p:nvPr/>
            </p:nvSpPr>
            <p:spPr bwMode="auto">
              <a:xfrm>
                <a:off x="7904937" y="2979945"/>
                <a:ext cx="407298" cy="963771"/>
              </a:xfrm>
              <a:custGeom>
                <a:gdLst>
                  <a:gd name="T0" fmla="*/ 0 w 174"/>
                  <a:gd name="T1" fmla="*/ 133 h 411"/>
                  <a:gd name="T2" fmla="*/ 133 w 174"/>
                  <a:gd name="T3" fmla="*/ 0 h 411"/>
                  <a:gd name="T4" fmla="*/ 174 w 174"/>
                  <a:gd name="T5" fmla="*/ 4 h 411"/>
                  <a:gd name="T6" fmla="*/ 55 w 174"/>
                  <a:gd name="T7" fmla="*/ 210 h 411"/>
                  <a:gd name="T8" fmla="*/ 99 w 174"/>
                  <a:gd name="T9" fmla="*/ 407 h 411"/>
                  <a:gd name="T10" fmla="*/ 57 w 174"/>
                  <a:gd name="T11" fmla="*/ 411 h 411"/>
                  <a:gd name="T12" fmla="*/ 0 w 174"/>
                  <a:gd name="T13" fmla="*/ 133 h 4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74" h="411">
                    <a:moveTo>
                      <a:pt x="0" y="133"/>
                    </a:moveTo>
                    <a:cubicBezTo>
                      <a:pt x="43" y="125"/>
                      <a:pt x="106" y="169"/>
                      <a:pt x="133" y="0"/>
                    </a:cubicBezTo>
                    <a:cubicBezTo>
                      <a:pt x="174" y="4"/>
                      <a:pt x="174" y="4"/>
                      <a:pt x="174" y="4"/>
                    </a:cubicBezTo>
                    <a:cubicBezTo>
                      <a:pt x="157" y="177"/>
                      <a:pt x="120" y="180"/>
                      <a:pt x="55" y="210"/>
                    </a:cubicBezTo>
                    <a:cubicBezTo>
                      <a:pt x="99" y="407"/>
                      <a:pt x="99" y="407"/>
                      <a:pt x="99" y="407"/>
                    </a:cubicBezTo>
                    <a:cubicBezTo>
                      <a:pt x="57" y="411"/>
                      <a:pt x="57" y="411"/>
                      <a:pt x="57" y="411"/>
                    </a:cubicBezTo>
                    <a:lnTo>
                      <a:pt x="0" y="13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16" name="Freeform: Shape 75"/>
              <p:cNvSpPr/>
              <p:nvPr/>
            </p:nvSpPr>
            <p:spPr bwMode="auto">
              <a:xfrm>
                <a:off x="7901585" y="3281647"/>
                <a:ext cx="100567" cy="424060"/>
              </a:xfrm>
              <a:custGeom>
                <a:gdLst>
                  <a:gd name="T0" fmla="*/ 13 w 60"/>
                  <a:gd name="T1" fmla="*/ 0 h 253"/>
                  <a:gd name="T2" fmla="*/ 13 w 60"/>
                  <a:gd name="T3" fmla="*/ 0 h 253"/>
                  <a:gd name="T4" fmla="*/ 60 w 60"/>
                  <a:gd name="T5" fmla="*/ 66 h 253"/>
                  <a:gd name="T6" fmla="*/ 28 w 60"/>
                  <a:gd name="T7" fmla="*/ 77 h 253"/>
                  <a:gd name="T8" fmla="*/ 53 w 60"/>
                  <a:gd name="T9" fmla="*/ 81 h 253"/>
                  <a:gd name="T10" fmla="*/ 52 w 60"/>
                  <a:gd name="T11" fmla="*/ 253 h 253"/>
                  <a:gd name="T12" fmla="*/ 0 w 60"/>
                  <a:gd name="T13" fmla="*/ 4 h 253"/>
                  <a:gd name="T14" fmla="*/ 13 w 60"/>
                  <a:gd name="T15" fmla="*/ 0 h 2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0" h="253">
                    <a:moveTo>
                      <a:pt x="13" y="0"/>
                    </a:moveTo>
                    <a:lnTo>
                      <a:pt x="13" y="0"/>
                    </a:lnTo>
                    <a:lnTo>
                      <a:pt x="60" y="66"/>
                    </a:lnTo>
                    <a:lnTo>
                      <a:pt x="28" y="77"/>
                    </a:lnTo>
                    <a:lnTo>
                      <a:pt x="53" y="81"/>
                    </a:lnTo>
                    <a:lnTo>
                      <a:pt x="52" y="253"/>
                    </a:lnTo>
                    <a:lnTo>
                      <a:pt x="0" y="4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17" name="Freeform: Shape 76"/>
              <p:cNvSpPr/>
              <p:nvPr/>
            </p:nvSpPr>
            <p:spPr bwMode="auto">
              <a:xfrm>
                <a:off x="7881471" y="3288352"/>
                <a:ext cx="35199" cy="73749"/>
              </a:xfrm>
              <a:custGeom>
                <a:gdLst>
                  <a:gd name="T0" fmla="*/ 0 w 15"/>
                  <a:gd name="T1" fmla="*/ 5 h 31"/>
                  <a:gd name="T2" fmla="*/ 2 w 15"/>
                  <a:gd name="T3" fmla="*/ 0 h 31"/>
                  <a:gd name="T4" fmla="*/ 15 w 15"/>
                  <a:gd name="T5" fmla="*/ 15 h 31"/>
                  <a:gd name="T6" fmla="*/ 3 w 15"/>
                  <a:gd name="T7" fmla="*/ 30 h 31"/>
                  <a:gd name="T8" fmla="*/ 0 w 15"/>
                  <a:gd name="T9" fmla="*/ 5 h 3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31">
                    <a:moveTo>
                      <a:pt x="0" y="5"/>
                    </a:move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15" y="15"/>
                      <a:pt x="15" y="15"/>
                    </a:cubicBezTo>
                    <a:cubicBezTo>
                      <a:pt x="15" y="15"/>
                      <a:pt x="3" y="31"/>
                      <a:pt x="3" y="30"/>
                    </a:cubicBez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A6A8A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18" name="Freeform: Shape 77"/>
              <p:cNvSpPr/>
              <p:nvPr/>
            </p:nvSpPr>
            <p:spPr bwMode="auto">
              <a:xfrm>
                <a:off x="7859682" y="3357073"/>
                <a:ext cx="124033" cy="586643"/>
              </a:xfrm>
              <a:custGeom>
                <a:gdLst>
                  <a:gd name="T0" fmla="*/ 0 w 74"/>
                  <a:gd name="T1" fmla="*/ 1 h 350"/>
                  <a:gd name="T2" fmla="*/ 20 w 74"/>
                  <a:gd name="T3" fmla="*/ 0 h 350"/>
                  <a:gd name="T4" fmla="*/ 74 w 74"/>
                  <a:gd name="T5" fmla="*/ 290 h 350"/>
                  <a:gd name="T6" fmla="*/ 55 w 74"/>
                  <a:gd name="T7" fmla="*/ 350 h 350"/>
                  <a:gd name="T8" fmla="*/ 14 w 74"/>
                  <a:gd name="T9" fmla="*/ 291 h 350"/>
                  <a:gd name="T10" fmla="*/ 0 w 74"/>
                  <a:gd name="T11" fmla="*/ 1 h 3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350">
                    <a:moveTo>
                      <a:pt x="0" y="1"/>
                    </a:moveTo>
                    <a:lnTo>
                      <a:pt x="20" y="0"/>
                    </a:lnTo>
                    <a:lnTo>
                      <a:pt x="74" y="290"/>
                    </a:lnTo>
                    <a:lnTo>
                      <a:pt x="55" y="350"/>
                    </a:lnTo>
                    <a:lnTo>
                      <a:pt x="14" y="291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19" name="Freeform: Shape 78"/>
              <p:cNvSpPr/>
              <p:nvPr/>
            </p:nvSpPr>
            <p:spPr bwMode="auto">
              <a:xfrm>
                <a:off x="7824483" y="3296733"/>
                <a:ext cx="68722" cy="72074"/>
              </a:xfrm>
              <a:custGeom>
                <a:gdLst>
                  <a:gd name="T0" fmla="*/ 0 w 29"/>
                  <a:gd name="T1" fmla="*/ 8 h 31"/>
                  <a:gd name="T2" fmla="*/ 29 w 29"/>
                  <a:gd name="T3" fmla="*/ 0 h 31"/>
                  <a:gd name="T4" fmla="*/ 29 w 29"/>
                  <a:gd name="T5" fmla="*/ 28 h 31"/>
                  <a:gd name="T6" fmla="*/ 15 w 29"/>
                  <a:gd name="T7" fmla="*/ 31 h 31"/>
                  <a:gd name="T8" fmla="*/ 0 w 29"/>
                  <a:gd name="T9" fmla="*/ 8 h 3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8" h="31">
                    <a:moveTo>
                      <a:pt x="0" y="8"/>
                    </a:moveTo>
                    <a:cubicBezTo>
                      <a:pt x="1" y="7"/>
                      <a:pt x="29" y="0"/>
                      <a:pt x="29" y="0"/>
                    </a:cubicBezTo>
                    <a:cubicBezTo>
                      <a:pt x="29" y="28"/>
                      <a:pt x="29" y="28"/>
                      <a:pt x="29" y="28"/>
                    </a:cubicBezTo>
                    <a:cubicBezTo>
                      <a:pt x="15" y="31"/>
                      <a:pt x="15" y="31"/>
                      <a:pt x="15" y="31"/>
                    </a:cubicBezTo>
                    <a:lnTo>
                      <a:pt x="0" y="8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20" name="Freeform: Shape 79"/>
              <p:cNvSpPr/>
              <p:nvPr/>
            </p:nvSpPr>
            <p:spPr bwMode="auto">
              <a:xfrm>
                <a:off x="7878119" y="3258182"/>
                <a:ext cx="45256" cy="103920"/>
              </a:xfrm>
              <a:custGeom>
                <a:gdLst>
                  <a:gd name="T0" fmla="*/ 0 w 27"/>
                  <a:gd name="T1" fmla="*/ 24 h 62"/>
                  <a:gd name="T2" fmla="*/ 27 w 27"/>
                  <a:gd name="T3" fmla="*/ 62 h 62"/>
                  <a:gd name="T4" fmla="*/ 27 w 27"/>
                  <a:gd name="T5" fmla="*/ 10 h 62"/>
                  <a:gd name="T6" fmla="*/ 9 w 27"/>
                  <a:gd name="T7" fmla="*/ 0 h 62"/>
                  <a:gd name="T8" fmla="*/ 0 w 27"/>
                  <a:gd name="T9" fmla="*/ 24 h 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7" h="62">
                    <a:moveTo>
                      <a:pt x="0" y="24"/>
                    </a:moveTo>
                    <a:lnTo>
                      <a:pt x="27" y="62"/>
                    </a:lnTo>
                    <a:lnTo>
                      <a:pt x="27" y="10"/>
                    </a:lnTo>
                    <a:lnTo>
                      <a:pt x="9" y="0"/>
                    </a:lnTo>
                    <a:lnTo>
                      <a:pt x="0" y="24"/>
                    </a:lnTo>
                    <a:close/>
                  </a:path>
                </a:pathLst>
              </a:custGeom>
              <a:solidFill>
                <a:srgbClr val="D0D2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21" name="Freeform: Shape 80"/>
              <p:cNvSpPr/>
              <p:nvPr/>
            </p:nvSpPr>
            <p:spPr bwMode="auto">
              <a:xfrm>
                <a:off x="7700450" y="3273267"/>
                <a:ext cx="142471" cy="113976"/>
              </a:xfrm>
              <a:custGeom>
                <a:gdLst>
                  <a:gd name="T0" fmla="*/ 0 w 85"/>
                  <a:gd name="T1" fmla="*/ 22 h 68"/>
                  <a:gd name="T2" fmla="*/ 11 w 85"/>
                  <a:gd name="T3" fmla="*/ 0 h 68"/>
                  <a:gd name="T4" fmla="*/ 85 w 85"/>
                  <a:gd name="T5" fmla="*/ 22 h 68"/>
                  <a:gd name="T6" fmla="*/ 67 w 85"/>
                  <a:gd name="T7" fmla="*/ 68 h 68"/>
                  <a:gd name="T8" fmla="*/ 0 w 85"/>
                  <a:gd name="T9" fmla="*/ 22 h 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5" h="68">
                    <a:moveTo>
                      <a:pt x="0" y="22"/>
                    </a:moveTo>
                    <a:lnTo>
                      <a:pt x="11" y="0"/>
                    </a:lnTo>
                    <a:lnTo>
                      <a:pt x="85" y="22"/>
                    </a:lnTo>
                    <a:lnTo>
                      <a:pt x="67" y="68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D0D2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22" name="Freeform: Shape 81"/>
              <p:cNvSpPr/>
              <p:nvPr/>
            </p:nvSpPr>
            <p:spPr bwMode="auto">
              <a:xfrm>
                <a:off x="7584798" y="2964861"/>
                <a:ext cx="164260" cy="293322"/>
              </a:xfrm>
              <a:custGeom>
                <a:gdLst>
                  <a:gd name="T0" fmla="*/ 70 w 70"/>
                  <a:gd name="T1" fmla="*/ 17 h 125"/>
                  <a:gd name="T2" fmla="*/ 63 w 70"/>
                  <a:gd name="T3" fmla="*/ 10 h 125"/>
                  <a:gd name="T4" fmla="*/ 2 w 70"/>
                  <a:gd name="T5" fmla="*/ 56 h 125"/>
                  <a:gd name="T6" fmla="*/ 14 w 70"/>
                  <a:gd name="T7" fmla="*/ 105 h 125"/>
                  <a:gd name="T8" fmla="*/ 54 w 70"/>
                  <a:gd name="T9" fmla="*/ 125 h 125"/>
                  <a:gd name="T10" fmla="*/ 52 w 70"/>
                  <a:gd name="T11" fmla="*/ 109 h 125"/>
                  <a:gd name="T12" fmla="*/ 40 w 70"/>
                  <a:gd name="T13" fmla="*/ 96 h 125"/>
                  <a:gd name="T14" fmla="*/ 27 w 70"/>
                  <a:gd name="T15" fmla="*/ 92 h 125"/>
                  <a:gd name="T16" fmla="*/ 22 w 70"/>
                  <a:gd name="T17" fmla="*/ 79 h 125"/>
                  <a:gd name="T18" fmla="*/ 32 w 70"/>
                  <a:gd name="T19" fmla="*/ 74 h 125"/>
                  <a:gd name="T20" fmla="*/ 47 w 70"/>
                  <a:gd name="T21" fmla="*/ 83 h 125"/>
                  <a:gd name="T22" fmla="*/ 51 w 70"/>
                  <a:gd name="T23" fmla="*/ 80 h 125"/>
                  <a:gd name="T24" fmla="*/ 31 w 70"/>
                  <a:gd name="T25" fmla="*/ 20 h 125"/>
                  <a:gd name="T26" fmla="*/ 70 w 70"/>
                  <a:gd name="T27" fmla="*/ 17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0" h="125">
                    <a:moveTo>
                      <a:pt x="70" y="17"/>
                    </a:moveTo>
                    <a:cubicBezTo>
                      <a:pt x="70" y="14"/>
                      <a:pt x="67" y="12"/>
                      <a:pt x="63" y="10"/>
                    </a:cubicBezTo>
                    <a:cubicBezTo>
                      <a:pt x="39" y="0"/>
                      <a:pt x="4" y="31"/>
                      <a:pt x="2" y="56"/>
                    </a:cubicBezTo>
                    <a:cubicBezTo>
                      <a:pt x="0" y="73"/>
                      <a:pt x="1" y="96"/>
                      <a:pt x="14" y="105"/>
                    </a:cubicBezTo>
                    <a:cubicBezTo>
                      <a:pt x="27" y="114"/>
                      <a:pt x="54" y="125"/>
                      <a:pt x="54" y="125"/>
                    </a:cubicBezTo>
                    <a:cubicBezTo>
                      <a:pt x="54" y="125"/>
                      <a:pt x="53" y="110"/>
                      <a:pt x="52" y="109"/>
                    </a:cubicBezTo>
                    <a:cubicBezTo>
                      <a:pt x="52" y="107"/>
                      <a:pt x="40" y="96"/>
                      <a:pt x="40" y="96"/>
                    </a:cubicBezTo>
                    <a:cubicBezTo>
                      <a:pt x="40" y="96"/>
                      <a:pt x="33" y="97"/>
                      <a:pt x="27" y="92"/>
                    </a:cubicBezTo>
                    <a:cubicBezTo>
                      <a:pt x="20" y="88"/>
                      <a:pt x="19" y="85"/>
                      <a:pt x="22" y="79"/>
                    </a:cubicBezTo>
                    <a:cubicBezTo>
                      <a:pt x="25" y="74"/>
                      <a:pt x="28" y="74"/>
                      <a:pt x="32" y="74"/>
                    </a:cubicBezTo>
                    <a:cubicBezTo>
                      <a:pt x="36" y="75"/>
                      <a:pt x="46" y="84"/>
                      <a:pt x="47" y="83"/>
                    </a:cubicBezTo>
                    <a:cubicBezTo>
                      <a:pt x="48" y="82"/>
                      <a:pt x="51" y="80"/>
                      <a:pt x="51" y="80"/>
                    </a:cubicBezTo>
                    <a:cubicBezTo>
                      <a:pt x="36" y="70"/>
                      <a:pt x="9" y="34"/>
                      <a:pt x="31" y="20"/>
                    </a:cubicBezTo>
                    <a:cubicBezTo>
                      <a:pt x="53" y="6"/>
                      <a:pt x="70" y="17"/>
                      <a:pt x="70" y="17"/>
                    </a:cubicBez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14" name="Group 82"/>
            <p:cNvGrpSpPr/>
            <p:nvPr/>
          </p:nvGrpSpPr>
          <p:grpSpPr>
            <a:xfrm>
              <a:off x="7223508" y="1627785"/>
              <a:ext cx="1167839" cy="1702101"/>
              <a:chOff x="9631343" y="2170379"/>
              <a:chExt cx="1557119" cy="2269469"/>
            </a:xfrm>
          </p:grpSpPr>
          <p:sp>
            <p:nvSpPr>
              <p:cNvPr id="76" name="Freeform: Shape 83"/>
              <p:cNvSpPr/>
              <p:nvPr/>
            </p:nvSpPr>
            <p:spPr bwMode="auto">
              <a:xfrm>
                <a:off x="9631343" y="3216279"/>
                <a:ext cx="1081100" cy="1223569"/>
              </a:xfrm>
              <a:custGeom>
                <a:gdLst>
                  <a:gd name="T0" fmla="*/ 212 w 461"/>
                  <a:gd name="T1" fmla="*/ 26 h 522"/>
                  <a:gd name="T2" fmla="*/ 46 w 461"/>
                  <a:gd name="T3" fmla="*/ 109 h 522"/>
                  <a:gd name="T4" fmla="*/ 130 w 461"/>
                  <a:gd name="T5" fmla="*/ 267 h 522"/>
                  <a:gd name="T6" fmla="*/ 63 w 461"/>
                  <a:gd name="T7" fmla="*/ 293 h 522"/>
                  <a:gd name="T8" fmla="*/ 161 w 461"/>
                  <a:gd name="T9" fmla="*/ 292 h 522"/>
                  <a:gd name="T10" fmla="*/ 162 w 461"/>
                  <a:gd name="T11" fmla="*/ 289 h 522"/>
                  <a:gd name="T12" fmla="*/ 175 w 461"/>
                  <a:gd name="T13" fmla="*/ 291 h 522"/>
                  <a:gd name="T14" fmla="*/ 118 w 461"/>
                  <a:gd name="T15" fmla="*/ 98 h 522"/>
                  <a:gd name="T16" fmla="*/ 258 w 461"/>
                  <a:gd name="T17" fmla="*/ 110 h 522"/>
                  <a:gd name="T18" fmla="*/ 373 w 461"/>
                  <a:gd name="T19" fmla="*/ 453 h 522"/>
                  <a:gd name="T20" fmla="*/ 384 w 461"/>
                  <a:gd name="T21" fmla="*/ 463 h 522"/>
                  <a:gd name="T22" fmla="*/ 457 w 461"/>
                  <a:gd name="T23" fmla="*/ 519 h 522"/>
                  <a:gd name="T24" fmla="*/ 423 w 461"/>
                  <a:gd name="T25" fmla="*/ 441 h 522"/>
                  <a:gd name="T26" fmla="*/ 340 w 461"/>
                  <a:gd name="T27" fmla="*/ 18 h 522"/>
                  <a:gd name="T28" fmla="*/ 212 w 461"/>
                  <a:gd name="T29" fmla="*/ 26 h 5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461" h="522">
                    <a:moveTo>
                      <a:pt x="212" y="26"/>
                    </a:moveTo>
                    <a:cubicBezTo>
                      <a:pt x="156" y="37"/>
                      <a:pt x="0" y="0"/>
                      <a:pt x="46" y="109"/>
                    </a:cubicBezTo>
                    <a:cubicBezTo>
                      <a:pt x="75" y="179"/>
                      <a:pt x="101" y="216"/>
                      <a:pt x="130" y="267"/>
                    </a:cubicBezTo>
                    <a:cubicBezTo>
                      <a:pt x="112" y="274"/>
                      <a:pt x="59" y="292"/>
                      <a:pt x="63" y="293"/>
                    </a:cubicBezTo>
                    <a:cubicBezTo>
                      <a:pt x="71" y="296"/>
                      <a:pt x="160" y="298"/>
                      <a:pt x="161" y="292"/>
                    </a:cubicBezTo>
                    <a:cubicBezTo>
                      <a:pt x="162" y="292"/>
                      <a:pt x="160" y="298"/>
                      <a:pt x="162" y="289"/>
                    </a:cubicBezTo>
                    <a:cubicBezTo>
                      <a:pt x="175" y="291"/>
                      <a:pt x="175" y="291"/>
                      <a:pt x="175" y="291"/>
                    </a:cubicBezTo>
                    <a:cubicBezTo>
                      <a:pt x="194" y="251"/>
                      <a:pt x="92" y="100"/>
                      <a:pt x="118" y="98"/>
                    </a:cubicBezTo>
                    <a:cubicBezTo>
                      <a:pt x="178" y="94"/>
                      <a:pt x="250" y="110"/>
                      <a:pt x="258" y="110"/>
                    </a:cubicBezTo>
                    <a:cubicBezTo>
                      <a:pt x="262" y="110"/>
                      <a:pt x="305" y="225"/>
                      <a:pt x="373" y="453"/>
                    </a:cubicBezTo>
                    <a:cubicBezTo>
                      <a:pt x="384" y="463"/>
                      <a:pt x="384" y="463"/>
                      <a:pt x="384" y="463"/>
                    </a:cubicBezTo>
                    <a:cubicBezTo>
                      <a:pt x="386" y="470"/>
                      <a:pt x="447" y="522"/>
                      <a:pt x="457" y="519"/>
                    </a:cubicBezTo>
                    <a:cubicBezTo>
                      <a:pt x="461" y="518"/>
                      <a:pt x="435" y="460"/>
                      <a:pt x="423" y="441"/>
                    </a:cubicBezTo>
                    <a:cubicBezTo>
                      <a:pt x="375" y="230"/>
                      <a:pt x="357" y="126"/>
                      <a:pt x="340" y="18"/>
                    </a:cubicBezTo>
                    <a:lnTo>
                      <a:pt x="212" y="26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77" name="Freeform: Shape 84"/>
              <p:cNvSpPr/>
              <p:nvPr/>
            </p:nvSpPr>
            <p:spPr bwMode="auto">
              <a:xfrm>
                <a:off x="10098982" y="3269915"/>
                <a:ext cx="338577" cy="82131"/>
              </a:xfrm>
              <a:custGeom>
                <a:gdLst>
                  <a:gd name="T0" fmla="*/ 143 w 145"/>
                  <a:gd name="T1" fmla="*/ 10 h 35"/>
                  <a:gd name="T2" fmla="*/ 57 w 145"/>
                  <a:gd name="T3" fmla="*/ 12 h 35"/>
                  <a:gd name="T4" fmla="*/ 3 w 145"/>
                  <a:gd name="T5" fmla="*/ 0 h 35"/>
                  <a:gd name="T6" fmla="*/ 5 w 145"/>
                  <a:gd name="T7" fmla="*/ 20 h 35"/>
                  <a:gd name="T8" fmla="*/ 71 w 145"/>
                  <a:gd name="T9" fmla="*/ 35 h 35"/>
                  <a:gd name="T10" fmla="*/ 145 w 145"/>
                  <a:gd name="T11" fmla="*/ 28 h 35"/>
                  <a:gd name="T12" fmla="*/ 143 w 145"/>
                  <a:gd name="T13" fmla="*/ 10 h 3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45" h="35">
                    <a:moveTo>
                      <a:pt x="143" y="10"/>
                    </a:moveTo>
                    <a:cubicBezTo>
                      <a:pt x="137" y="11"/>
                      <a:pt x="89" y="16"/>
                      <a:pt x="57" y="12"/>
                    </a:cubicBezTo>
                    <a:cubicBezTo>
                      <a:pt x="26" y="9"/>
                      <a:pt x="3" y="0"/>
                      <a:pt x="3" y="0"/>
                    </a:cubicBezTo>
                    <a:cubicBezTo>
                      <a:pt x="3" y="0"/>
                      <a:pt x="0" y="19"/>
                      <a:pt x="5" y="20"/>
                    </a:cubicBezTo>
                    <a:cubicBezTo>
                      <a:pt x="9" y="21"/>
                      <a:pt x="18" y="35"/>
                      <a:pt x="71" y="35"/>
                    </a:cubicBezTo>
                    <a:cubicBezTo>
                      <a:pt x="123" y="34"/>
                      <a:pt x="145" y="28"/>
                      <a:pt x="145" y="28"/>
                    </a:cubicBezTo>
                    <a:lnTo>
                      <a:pt x="143" y="10"/>
                    </a:lnTo>
                    <a:close/>
                  </a:path>
                </a:pathLst>
              </a:custGeom>
              <a:solidFill>
                <a:srgbClr val="9294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78" name="Freeform: Shape 85"/>
              <p:cNvSpPr/>
              <p:nvPr/>
            </p:nvSpPr>
            <p:spPr bwMode="auto">
              <a:xfrm>
                <a:off x="10102334" y="2626284"/>
                <a:ext cx="357015" cy="732466"/>
              </a:xfrm>
              <a:custGeom>
                <a:gdLst>
                  <a:gd name="T0" fmla="*/ 66 w 152"/>
                  <a:gd name="T1" fmla="*/ 0 h 313"/>
                  <a:gd name="T2" fmla="*/ 51 w 152"/>
                  <a:gd name="T3" fmla="*/ 17 h 313"/>
                  <a:gd name="T4" fmla="*/ 0 w 152"/>
                  <a:gd name="T5" fmla="*/ 280 h 313"/>
                  <a:gd name="T6" fmla="*/ 152 w 152"/>
                  <a:gd name="T7" fmla="*/ 293 h 313"/>
                  <a:gd name="T8" fmla="*/ 149 w 152"/>
                  <a:gd name="T9" fmla="*/ 18 h 313"/>
                  <a:gd name="T10" fmla="*/ 120 w 152"/>
                  <a:gd name="T11" fmla="*/ 14 h 313"/>
                  <a:gd name="T12" fmla="*/ 66 w 152"/>
                  <a:gd name="T13" fmla="*/ 0 h 3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52" h="313">
                    <a:moveTo>
                      <a:pt x="66" y="0"/>
                    </a:moveTo>
                    <a:cubicBezTo>
                      <a:pt x="60" y="9"/>
                      <a:pt x="51" y="17"/>
                      <a:pt x="51" y="17"/>
                    </a:cubicBezTo>
                    <a:cubicBezTo>
                      <a:pt x="4" y="25"/>
                      <a:pt x="5" y="236"/>
                      <a:pt x="0" y="280"/>
                    </a:cubicBezTo>
                    <a:cubicBezTo>
                      <a:pt x="12" y="313"/>
                      <a:pt x="134" y="302"/>
                      <a:pt x="152" y="293"/>
                    </a:cubicBezTo>
                    <a:cubicBezTo>
                      <a:pt x="142" y="196"/>
                      <a:pt x="125" y="112"/>
                      <a:pt x="149" y="18"/>
                    </a:cubicBezTo>
                    <a:cubicBezTo>
                      <a:pt x="132" y="16"/>
                      <a:pt x="120" y="14"/>
                      <a:pt x="120" y="14"/>
                    </a:cubicBezTo>
                    <a:cubicBezTo>
                      <a:pt x="66" y="0"/>
                      <a:pt x="66" y="0"/>
                      <a:pt x="66" y="0"/>
                    </a:cubicBezTo>
                    <a:close/>
                  </a:path>
                </a:pathLst>
              </a:custGeom>
              <a:solidFill>
                <a:srgbClr val="E6E7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79" name="Freeform: Shape 86"/>
              <p:cNvSpPr/>
              <p:nvPr/>
            </p:nvSpPr>
            <p:spPr bwMode="auto">
              <a:xfrm>
                <a:off x="10231395" y="2614551"/>
                <a:ext cx="192755" cy="48608"/>
              </a:xfrm>
              <a:custGeom>
                <a:gdLst>
                  <a:gd name="T0" fmla="*/ 112 w 115"/>
                  <a:gd name="T1" fmla="*/ 29 h 29"/>
                  <a:gd name="T2" fmla="*/ 115 w 115"/>
                  <a:gd name="T3" fmla="*/ 8 h 29"/>
                  <a:gd name="T4" fmla="*/ 13 w 115"/>
                  <a:gd name="T5" fmla="*/ 0 h 29"/>
                  <a:gd name="T6" fmla="*/ 0 w 115"/>
                  <a:gd name="T7" fmla="*/ 26 h 29"/>
                  <a:gd name="T8" fmla="*/ 112 w 115"/>
                  <a:gd name="T9" fmla="*/ 29 h 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5" h="28">
                    <a:moveTo>
                      <a:pt x="112" y="29"/>
                    </a:moveTo>
                    <a:lnTo>
                      <a:pt x="115" y="8"/>
                    </a:lnTo>
                    <a:lnTo>
                      <a:pt x="13" y="0"/>
                    </a:lnTo>
                    <a:lnTo>
                      <a:pt x="0" y="26"/>
                    </a:lnTo>
                    <a:lnTo>
                      <a:pt x="112" y="29"/>
                    </a:lnTo>
                    <a:close/>
                  </a:path>
                </a:pathLst>
              </a:custGeom>
              <a:solidFill>
                <a:srgbClr val="A6A8A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80" name="Freeform: Shape 87"/>
              <p:cNvSpPr/>
              <p:nvPr/>
            </p:nvSpPr>
            <p:spPr bwMode="auto">
              <a:xfrm>
                <a:off x="10243128" y="2332962"/>
                <a:ext cx="335225" cy="367071"/>
              </a:xfrm>
              <a:custGeom>
                <a:gdLst>
                  <a:gd name="T0" fmla="*/ 124 w 143"/>
                  <a:gd name="T1" fmla="*/ 35 h 157"/>
                  <a:gd name="T2" fmla="*/ 68 w 143"/>
                  <a:gd name="T3" fmla="*/ 6 h 157"/>
                  <a:gd name="T4" fmla="*/ 55 w 143"/>
                  <a:gd name="T5" fmla="*/ 17 h 157"/>
                  <a:gd name="T6" fmla="*/ 27 w 143"/>
                  <a:gd name="T7" fmla="*/ 15 h 157"/>
                  <a:gd name="T8" fmla="*/ 24 w 143"/>
                  <a:gd name="T9" fmla="*/ 29 h 157"/>
                  <a:gd name="T10" fmla="*/ 4 w 143"/>
                  <a:gd name="T11" fmla="*/ 59 h 157"/>
                  <a:gd name="T12" fmla="*/ 18 w 143"/>
                  <a:gd name="T13" fmla="*/ 105 h 157"/>
                  <a:gd name="T14" fmla="*/ 6 w 143"/>
                  <a:gd name="T15" fmla="*/ 122 h 157"/>
                  <a:gd name="T16" fmla="*/ 6 w 143"/>
                  <a:gd name="T17" fmla="*/ 122 h 157"/>
                  <a:gd name="T18" fmla="*/ 10 w 143"/>
                  <a:gd name="T19" fmla="*/ 157 h 157"/>
                  <a:gd name="T20" fmla="*/ 75 w 143"/>
                  <a:gd name="T21" fmla="*/ 138 h 157"/>
                  <a:gd name="T22" fmla="*/ 77 w 143"/>
                  <a:gd name="T23" fmla="*/ 121 h 157"/>
                  <a:gd name="T24" fmla="*/ 85 w 143"/>
                  <a:gd name="T25" fmla="*/ 112 h 157"/>
                  <a:gd name="T26" fmla="*/ 124 w 143"/>
                  <a:gd name="T27" fmla="*/ 35 h 15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43" h="157">
                    <a:moveTo>
                      <a:pt x="124" y="35"/>
                    </a:moveTo>
                    <a:cubicBezTo>
                      <a:pt x="106" y="5"/>
                      <a:pt x="99" y="0"/>
                      <a:pt x="68" y="6"/>
                    </a:cubicBezTo>
                    <a:cubicBezTo>
                      <a:pt x="65" y="6"/>
                      <a:pt x="57" y="17"/>
                      <a:pt x="55" y="17"/>
                    </a:cubicBezTo>
                    <a:cubicBezTo>
                      <a:pt x="48" y="17"/>
                      <a:pt x="39" y="16"/>
                      <a:pt x="27" y="15"/>
                    </a:cubicBezTo>
                    <a:cubicBezTo>
                      <a:pt x="24" y="29"/>
                      <a:pt x="24" y="29"/>
                      <a:pt x="24" y="29"/>
                    </a:cubicBezTo>
                    <a:cubicBezTo>
                      <a:pt x="24" y="29"/>
                      <a:pt x="9" y="51"/>
                      <a:pt x="4" y="59"/>
                    </a:cubicBezTo>
                    <a:cubicBezTo>
                      <a:pt x="0" y="68"/>
                      <a:pt x="20" y="96"/>
                      <a:pt x="18" y="105"/>
                    </a:cubicBezTo>
                    <a:cubicBezTo>
                      <a:pt x="17" y="114"/>
                      <a:pt x="8" y="118"/>
                      <a:pt x="6" y="122"/>
                    </a:cubicBezTo>
                    <a:cubicBezTo>
                      <a:pt x="6" y="122"/>
                      <a:pt x="6" y="122"/>
                      <a:pt x="6" y="122"/>
                    </a:cubicBezTo>
                    <a:cubicBezTo>
                      <a:pt x="10" y="157"/>
                      <a:pt x="10" y="157"/>
                      <a:pt x="10" y="157"/>
                    </a:cubicBezTo>
                    <a:cubicBezTo>
                      <a:pt x="10" y="157"/>
                      <a:pt x="77" y="142"/>
                      <a:pt x="75" y="138"/>
                    </a:cubicBezTo>
                    <a:cubicBezTo>
                      <a:pt x="73" y="135"/>
                      <a:pt x="77" y="121"/>
                      <a:pt x="77" y="121"/>
                    </a:cubicBezTo>
                    <a:cubicBezTo>
                      <a:pt x="81" y="113"/>
                      <a:pt x="81" y="112"/>
                      <a:pt x="85" y="112"/>
                    </a:cubicBezTo>
                    <a:cubicBezTo>
                      <a:pt x="123" y="105"/>
                      <a:pt x="143" y="69"/>
                      <a:pt x="124" y="35"/>
                    </a:cubicBezTo>
                    <a:close/>
                  </a:path>
                </a:pathLst>
              </a:custGeom>
              <a:solidFill>
                <a:srgbClr val="E0AF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81" name="Freeform: Shape 88"/>
              <p:cNvSpPr/>
              <p:nvPr/>
            </p:nvSpPr>
            <p:spPr bwMode="auto">
              <a:xfrm>
                <a:off x="10243128" y="2470404"/>
                <a:ext cx="222925" cy="217896"/>
              </a:xfrm>
              <a:custGeom>
                <a:gdLst>
                  <a:gd name="T0" fmla="*/ 4 w 95"/>
                  <a:gd name="T1" fmla="*/ 0 h 93"/>
                  <a:gd name="T2" fmla="*/ 18 w 95"/>
                  <a:gd name="T3" fmla="*/ 46 h 93"/>
                  <a:gd name="T4" fmla="*/ 6 w 95"/>
                  <a:gd name="T5" fmla="*/ 63 h 93"/>
                  <a:gd name="T6" fmla="*/ 6 w 95"/>
                  <a:gd name="T7" fmla="*/ 63 h 93"/>
                  <a:gd name="T8" fmla="*/ 9 w 95"/>
                  <a:gd name="T9" fmla="*/ 89 h 93"/>
                  <a:gd name="T10" fmla="*/ 36 w 95"/>
                  <a:gd name="T11" fmla="*/ 92 h 93"/>
                  <a:gd name="T12" fmla="*/ 36 w 95"/>
                  <a:gd name="T13" fmla="*/ 92 h 93"/>
                  <a:gd name="T14" fmla="*/ 74 w 95"/>
                  <a:gd name="T15" fmla="*/ 75 h 93"/>
                  <a:gd name="T16" fmla="*/ 75 w 95"/>
                  <a:gd name="T17" fmla="*/ 65 h 93"/>
                  <a:gd name="T18" fmla="*/ 83 w 95"/>
                  <a:gd name="T19" fmla="*/ 54 h 93"/>
                  <a:gd name="T20" fmla="*/ 81 w 95"/>
                  <a:gd name="T21" fmla="*/ 46 h 93"/>
                  <a:gd name="T22" fmla="*/ 95 w 95"/>
                  <a:gd name="T23" fmla="*/ 29 h 93"/>
                  <a:gd name="T24" fmla="*/ 89 w 95"/>
                  <a:gd name="T25" fmla="*/ 24 h 93"/>
                  <a:gd name="T26" fmla="*/ 74 w 95"/>
                  <a:gd name="T27" fmla="*/ 33 h 93"/>
                  <a:gd name="T28" fmla="*/ 4 w 95"/>
                  <a:gd name="T29" fmla="*/ 0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95" h="93">
                    <a:moveTo>
                      <a:pt x="4" y="0"/>
                    </a:moveTo>
                    <a:cubicBezTo>
                      <a:pt x="0" y="9"/>
                      <a:pt x="20" y="37"/>
                      <a:pt x="18" y="46"/>
                    </a:cubicBezTo>
                    <a:cubicBezTo>
                      <a:pt x="17" y="55"/>
                      <a:pt x="8" y="59"/>
                      <a:pt x="6" y="63"/>
                    </a:cubicBezTo>
                    <a:cubicBezTo>
                      <a:pt x="6" y="63"/>
                      <a:pt x="6" y="63"/>
                      <a:pt x="6" y="63"/>
                    </a:cubicBezTo>
                    <a:cubicBezTo>
                      <a:pt x="9" y="89"/>
                      <a:pt x="9" y="89"/>
                      <a:pt x="9" y="89"/>
                    </a:cubicBezTo>
                    <a:cubicBezTo>
                      <a:pt x="20" y="92"/>
                      <a:pt x="31" y="93"/>
                      <a:pt x="36" y="92"/>
                    </a:cubicBezTo>
                    <a:cubicBezTo>
                      <a:pt x="36" y="92"/>
                      <a:pt x="36" y="92"/>
                      <a:pt x="36" y="92"/>
                    </a:cubicBezTo>
                    <a:cubicBezTo>
                      <a:pt x="44" y="90"/>
                      <a:pt x="62" y="82"/>
                      <a:pt x="74" y="75"/>
                    </a:cubicBezTo>
                    <a:cubicBezTo>
                      <a:pt x="75" y="71"/>
                      <a:pt x="75" y="65"/>
                      <a:pt x="75" y="65"/>
                    </a:cubicBezTo>
                    <a:cubicBezTo>
                      <a:pt x="78" y="63"/>
                      <a:pt x="79" y="55"/>
                      <a:pt x="83" y="54"/>
                    </a:cubicBezTo>
                    <a:cubicBezTo>
                      <a:pt x="82" y="50"/>
                      <a:pt x="82" y="48"/>
                      <a:pt x="81" y="46"/>
                    </a:cubicBezTo>
                    <a:cubicBezTo>
                      <a:pt x="81" y="44"/>
                      <a:pt x="95" y="29"/>
                      <a:pt x="95" y="29"/>
                    </a:cubicBezTo>
                    <a:cubicBezTo>
                      <a:pt x="95" y="29"/>
                      <a:pt x="89" y="29"/>
                      <a:pt x="89" y="24"/>
                    </a:cubicBezTo>
                    <a:cubicBezTo>
                      <a:pt x="84" y="27"/>
                      <a:pt x="78" y="32"/>
                      <a:pt x="74" y="33"/>
                    </a:cubicBezTo>
                    <a:cubicBezTo>
                      <a:pt x="50" y="36"/>
                      <a:pt x="18" y="3"/>
                      <a:pt x="4" y="0"/>
                    </a:cubicBezTo>
                    <a:close/>
                  </a:path>
                </a:pathLst>
              </a:custGeom>
              <a:solidFill>
                <a:srgbClr val="E0AF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82" name="Freeform: Shape 89"/>
              <p:cNvSpPr/>
              <p:nvPr/>
            </p:nvSpPr>
            <p:spPr bwMode="auto">
              <a:xfrm>
                <a:off x="10283355" y="2649750"/>
                <a:ext cx="95540" cy="67045"/>
              </a:xfrm>
              <a:custGeom>
                <a:gdLst>
                  <a:gd name="T0" fmla="*/ 41 w 41"/>
                  <a:gd name="T1" fmla="*/ 21 h 29"/>
                  <a:gd name="T2" fmla="*/ 33 w 41"/>
                  <a:gd name="T3" fmla="*/ 0 h 29"/>
                  <a:gd name="T4" fmla="*/ 7 w 41"/>
                  <a:gd name="T5" fmla="*/ 7 h 29"/>
                  <a:gd name="T6" fmla="*/ 0 w 41"/>
                  <a:gd name="T7" fmla="*/ 29 h 29"/>
                  <a:gd name="T8" fmla="*/ 41 w 41"/>
                  <a:gd name="T9" fmla="*/ 21 h 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" h="28">
                    <a:moveTo>
                      <a:pt x="41" y="21"/>
                    </a:moveTo>
                    <a:cubicBezTo>
                      <a:pt x="38" y="14"/>
                      <a:pt x="36" y="7"/>
                      <a:pt x="33" y="0"/>
                    </a:cubicBezTo>
                    <a:cubicBezTo>
                      <a:pt x="24" y="3"/>
                      <a:pt x="10" y="7"/>
                      <a:pt x="7" y="7"/>
                    </a:cubicBezTo>
                    <a:cubicBezTo>
                      <a:pt x="7" y="7"/>
                      <a:pt x="0" y="29"/>
                      <a:pt x="0" y="29"/>
                    </a:cubicBezTo>
                    <a:lnTo>
                      <a:pt x="41" y="21"/>
                    </a:lnTo>
                    <a:close/>
                  </a:path>
                </a:pathLst>
              </a:custGeom>
              <a:solidFill>
                <a:srgbClr val="A6A8A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83" name="Freeform: Shape 90"/>
              <p:cNvSpPr/>
              <p:nvPr/>
            </p:nvSpPr>
            <p:spPr bwMode="auto">
              <a:xfrm>
                <a:off x="10301792" y="2664834"/>
                <a:ext cx="253095" cy="764312"/>
              </a:xfrm>
              <a:custGeom>
                <a:gdLst>
                  <a:gd name="T0" fmla="*/ 24 w 108"/>
                  <a:gd name="T1" fmla="*/ 9 h 326"/>
                  <a:gd name="T2" fmla="*/ 50 w 108"/>
                  <a:gd name="T3" fmla="*/ 326 h 326"/>
                  <a:gd name="T4" fmla="*/ 108 w 108"/>
                  <a:gd name="T5" fmla="*/ 305 h 326"/>
                  <a:gd name="T6" fmla="*/ 84 w 108"/>
                  <a:gd name="T7" fmla="*/ 75 h 326"/>
                  <a:gd name="T8" fmla="*/ 64 w 108"/>
                  <a:gd name="T9" fmla="*/ 1 h 326"/>
                  <a:gd name="T10" fmla="*/ 60 w 108"/>
                  <a:gd name="T11" fmla="*/ 0 h 326"/>
                  <a:gd name="T12" fmla="*/ 24 w 108"/>
                  <a:gd name="T13" fmla="*/ 9 h 3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8" h="326">
                    <a:moveTo>
                      <a:pt x="24" y="9"/>
                    </a:moveTo>
                    <a:cubicBezTo>
                      <a:pt x="0" y="15"/>
                      <a:pt x="50" y="326"/>
                      <a:pt x="50" y="326"/>
                    </a:cubicBezTo>
                    <a:cubicBezTo>
                      <a:pt x="56" y="321"/>
                      <a:pt x="85" y="318"/>
                      <a:pt x="108" y="305"/>
                    </a:cubicBezTo>
                    <a:cubicBezTo>
                      <a:pt x="84" y="75"/>
                      <a:pt x="84" y="75"/>
                      <a:pt x="84" y="75"/>
                    </a:cubicBezTo>
                    <a:cubicBezTo>
                      <a:pt x="64" y="1"/>
                      <a:pt x="64" y="1"/>
                      <a:pt x="64" y="1"/>
                    </a:cubicBezTo>
                    <a:cubicBezTo>
                      <a:pt x="63" y="1"/>
                      <a:pt x="62" y="1"/>
                      <a:pt x="60" y="0"/>
                    </a:cubicBezTo>
                    <a:lnTo>
                      <a:pt x="24" y="9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84" name="Freeform: Shape 91"/>
              <p:cNvSpPr/>
              <p:nvPr/>
            </p:nvSpPr>
            <p:spPr bwMode="auto">
              <a:xfrm>
                <a:off x="10761050" y="2170379"/>
                <a:ext cx="144147" cy="162584"/>
              </a:xfrm>
              <a:custGeom>
                <a:gdLst>
                  <a:gd name="T0" fmla="*/ 22 w 61"/>
                  <a:gd name="T1" fmla="*/ 69 h 69"/>
                  <a:gd name="T2" fmla="*/ 12 w 61"/>
                  <a:gd name="T3" fmla="*/ 51 h 69"/>
                  <a:gd name="T4" fmla="*/ 10 w 61"/>
                  <a:gd name="T5" fmla="*/ 36 h 69"/>
                  <a:gd name="T6" fmla="*/ 2 w 61"/>
                  <a:gd name="T7" fmla="*/ 28 h 69"/>
                  <a:gd name="T8" fmla="*/ 7 w 61"/>
                  <a:gd name="T9" fmla="*/ 12 h 69"/>
                  <a:gd name="T10" fmla="*/ 13 w 61"/>
                  <a:gd name="T11" fmla="*/ 10 h 69"/>
                  <a:gd name="T12" fmla="*/ 18 w 61"/>
                  <a:gd name="T13" fmla="*/ 3 h 69"/>
                  <a:gd name="T14" fmla="*/ 26 w 61"/>
                  <a:gd name="T15" fmla="*/ 3 h 69"/>
                  <a:gd name="T16" fmla="*/ 35 w 61"/>
                  <a:gd name="T17" fmla="*/ 1 h 69"/>
                  <a:gd name="T18" fmla="*/ 56 w 61"/>
                  <a:gd name="T19" fmla="*/ 11 h 69"/>
                  <a:gd name="T20" fmla="*/ 58 w 61"/>
                  <a:gd name="T21" fmla="*/ 36 h 69"/>
                  <a:gd name="T22" fmla="*/ 45 w 61"/>
                  <a:gd name="T23" fmla="*/ 60 h 69"/>
                  <a:gd name="T24" fmla="*/ 22 w 61"/>
                  <a:gd name="T25" fmla="*/ 69 h 6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61" h="69">
                    <a:moveTo>
                      <a:pt x="22" y="69"/>
                    </a:moveTo>
                    <a:cubicBezTo>
                      <a:pt x="19" y="64"/>
                      <a:pt x="15" y="60"/>
                      <a:pt x="12" y="51"/>
                    </a:cubicBezTo>
                    <a:cubicBezTo>
                      <a:pt x="11" y="47"/>
                      <a:pt x="10" y="41"/>
                      <a:pt x="10" y="36"/>
                    </a:cubicBezTo>
                    <a:cubicBezTo>
                      <a:pt x="7" y="35"/>
                      <a:pt x="3" y="31"/>
                      <a:pt x="2" y="28"/>
                    </a:cubicBezTo>
                    <a:cubicBezTo>
                      <a:pt x="0" y="23"/>
                      <a:pt x="5" y="14"/>
                      <a:pt x="7" y="12"/>
                    </a:cubicBezTo>
                    <a:cubicBezTo>
                      <a:pt x="8" y="11"/>
                      <a:pt x="10" y="10"/>
                      <a:pt x="13" y="10"/>
                    </a:cubicBezTo>
                    <a:cubicBezTo>
                      <a:pt x="14" y="7"/>
                      <a:pt x="16" y="5"/>
                      <a:pt x="18" y="3"/>
                    </a:cubicBezTo>
                    <a:cubicBezTo>
                      <a:pt x="20" y="2"/>
                      <a:pt x="23" y="3"/>
                      <a:pt x="26" y="3"/>
                    </a:cubicBezTo>
                    <a:cubicBezTo>
                      <a:pt x="29" y="0"/>
                      <a:pt x="30" y="0"/>
                      <a:pt x="35" y="1"/>
                    </a:cubicBezTo>
                    <a:cubicBezTo>
                      <a:pt x="41" y="2"/>
                      <a:pt x="52" y="6"/>
                      <a:pt x="56" y="11"/>
                    </a:cubicBezTo>
                    <a:cubicBezTo>
                      <a:pt x="61" y="17"/>
                      <a:pt x="61" y="28"/>
                      <a:pt x="58" y="36"/>
                    </a:cubicBezTo>
                    <a:cubicBezTo>
                      <a:pt x="55" y="44"/>
                      <a:pt x="50" y="56"/>
                      <a:pt x="45" y="60"/>
                    </a:cubicBezTo>
                    <a:cubicBezTo>
                      <a:pt x="41" y="64"/>
                      <a:pt x="22" y="69"/>
                      <a:pt x="22" y="69"/>
                    </a:cubicBezTo>
                    <a:close/>
                  </a:path>
                </a:pathLst>
              </a:custGeom>
              <a:solidFill>
                <a:srgbClr val="E0AF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85" name="Freeform: Shape 92"/>
              <p:cNvSpPr/>
              <p:nvPr/>
            </p:nvSpPr>
            <p:spPr bwMode="auto">
              <a:xfrm>
                <a:off x="10777811" y="2291060"/>
                <a:ext cx="103920" cy="58665"/>
              </a:xfrm>
              <a:custGeom>
                <a:gdLst>
                  <a:gd name="T0" fmla="*/ 1 w 44"/>
                  <a:gd name="T1" fmla="*/ 14 h 25"/>
                  <a:gd name="T2" fmla="*/ 0 w 44"/>
                  <a:gd name="T3" fmla="*/ 10 h 25"/>
                  <a:gd name="T4" fmla="*/ 3 w 44"/>
                  <a:gd name="T5" fmla="*/ 0 h 25"/>
                  <a:gd name="T6" fmla="*/ 42 w 44"/>
                  <a:gd name="T7" fmla="*/ 9 h 25"/>
                  <a:gd name="T8" fmla="*/ 38 w 44"/>
                  <a:gd name="T9" fmla="*/ 25 h 25"/>
                  <a:gd name="T10" fmla="*/ 1 w 44"/>
                  <a:gd name="T11" fmla="*/ 14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4" h="25">
                    <a:moveTo>
                      <a:pt x="1" y="14"/>
                    </a:moveTo>
                    <a:cubicBezTo>
                      <a:pt x="1" y="13"/>
                      <a:pt x="0" y="10"/>
                      <a:pt x="0" y="10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3" y="0"/>
                      <a:pt x="44" y="10"/>
                      <a:pt x="42" y="9"/>
                    </a:cubicBezTo>
                    <a:cubicBezTo>
                      <a:pt x="41" y="9"/>
                      <a:pt x="38" y="25"/>
                      <a:pt x="38" y="25"/>
                    </a:cubicBezTo>
                    <a:lnTo>
                      <a:pt x="1" y="1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86" name="Freeform: Shape 93"/>
              <p:cNvSpPr/>
              <p:nvPr/>
            </p:nvSpPr>
            <p:spPr bwMode="auto">
              <a:xfrm>
                <a:off x="10399007" y="2309496"/>
                <a:ext cx="476019" cy="553120"/>
              </a:xfrm>
              <a:custGeom>
                <a:gdLst>
                  <a:gd name="T0" fmla="*/ 0 w 203"/>
                  <a:gd name="T1" fmla="*/ 236 h 236"/>
                  <a:gd name="T2" fmla="*/ 203 w 203"/>
                  <a:gd name="T3" fmla="*/ 10 h 236"/>
                  <a:gd name="T4" fmla="*/ 160 w 203"/>
                  <a:gd name="T5" fmla="*/ 0 h 236"/>
                  <a:gd name="T6" fmla="*/ 9 w 203"/>
                  <a:gd name="T7" fmla="*/ 162 h 236"/>
                  <a:gd name="T8" fmla="*/ 0 w 203"/>
                  <a:gd name="T9" fmla="*/ 236 h 23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03" h="236">
                    <a:moveTo>
                      <a:pt x="0" y="236"/>
                    </a:moveTo>
                    <a:cubicBezTo>
                      <a:pt x="56" y="222"/>
                      <a:pt x="183" y="165"/>
                      <a:pt x="203" y="10"/>
                    </a:cubicBezTo>
                    <a:cubicBezTo>
                      <a:pt x="188" y="9"/>
                      <a:pt x="175" y="3"/>
                      <a:pt x="160" y="0"/>
                    </a:cubicBezTo>
                    <a:cubicBezTo>
                      <a:pt x="137" y="114"/>
                      <a:pt x="72" y="170"/>
                      <a:pt x="9" y="162"/>
                    </a:cubicBezTo>
                    <a:lnTo>
                      <a:pt x="0" y="236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87" name="Freeform: Shape 94"/>
              <p:cNvSpPr/>
              <p:nvPr/>
            </p:nvSpPr>
            <p:spPr bwMode="auto">
              <a:xfrm>
                <a:off x="10328610" y="2658130"/>
                <a:ext cx="108948" cy="452553"/>
              </a:xfrm>
              <a:custGeom>
                <a:gdLst>
                  <a:gd name="T0" fmla="*/ 13 w 47"/>
                  <a:gd name="T1" fmla="*/ 12 h 193"/>
                  <a:gd name="T2" fmla="*/ 20 w 47"/>
                  <a:gd name="T3" fmla="*/ 193 h 193"/>
                  <a:gd name="T4" fmla="*/ 37 w 47"/>
                  <a:gd name="T5" fmla="*/ 69 h 193"/>
                  <a:gd name="T6" fmla="*/ 16 w 47"/>
                  <a:gd name="T7" fmla="*/ 64 h 193"/>
                  <a:gd name="T8" fmla="*/ 47 w 47"/>
                  <a:gd name="T9" fmla="*/ 53 h 193"/>
                  <a:gd name="T10" fmla="*/ 38 w 47"/>
                  <a:gd name="T11" fmla="*/ 0 h 193"/>
                  <a:gd name="T12" fmla="*/ 13 w 47"/>
                  <a:gd name="T13" fmla="*/ 12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7" h="193">
                    <a:moveTo>
                      <a:pt x="13" y="12"/>
                    </a:moveTo>
                    <a:cubicBezTo>
                      <a:pt x="0" y="18"/>
                      <a:pt x="7" y="102"/>
                      <a:pt x="20" y="193"/>
                    </a:cubicBezTo>
                    <a:cubicBezTo>
                      <a:pt x="20" y="193"/>
                      <a:pt x="37" y="69"/>
                      <a:pt x="37" y="69"/>
                    </a:cubicBezTo>
                    <a:cubicBezTo>
                      <a:pt x="16" y="64"/>
                      <a:pt x="16" y="64"/>
                      <a:pt x="16" y="64"/>
                    </a:cubicBezTo>
                    <a:cubicBezTo>
                      <a:pt x="47" y="53"/>
                      <a:pt x="47" y="53"/>
                      <a:pt x="47" y="53"/>
                    </a:cubicBezTo>
                    <a:cubicBezTo>
                      <a:pt x="38" y="0"/>
                      <a:pt x="38" y="0"/>
                      <a:pt x="38" y="0"/>
                    </a:cubicBezTo>
                    <a:lnTo>
                      <a:pt x="13" y="12"/>
                    </a:lnTo>
                    <a:close/>
                  </a:path>
                </a:pathLst>
              </a:cu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88" name="Freeform: Shape 95"/>
              <p:cNvSpPr/>
              <p:nvPr/>
            </p:nvSpPr>
            <p:spPr bwMode="auto">
              <a:xfrm>
                <a:off x="9834155" y="2177083"/>
                <a:ext cx="142471" cy="172641"/>
              </a:xfrm>
              <a:custGeom>
                <a:gdLst>
                  <a:gd name="T0" fmla="*/ 59 w 61"/>
                  <a:gd name="T1" fmla="*/ 36 h 73"/>
                  <a:gd name="T2" fmla="*/ 55 w 61"/>
                  <a:gd name="T3" fmla="*/ 33 h 73"/>
                  <a:gd name="T4" fmla="*/ 55 w 61"/>
                  <a:gd name="T5" fmla="*/ 22 h 73"/>
                  <a:gd name="T6" fmla="*/ 51 w 61"/>
                  <a:gd name="T7" fmla="*/ 15 h 73"/>
                  <a:gd name="T8" fmla="*/ 36 w 61"/>
                  <a:gd name="T9" fmla="*/ 5 h 73"/>
                  <a:gd name="T10" fmla="*/ 9 w 61"/>
                  <a:gd name="T11" fmla="*/ 15 h 73"/>
                  <a:gd name="T12" fmla="*/ 9 w 61"/>
                  <a:gd name="T13" fmla="*/ 15 h 73"/>
                  <a:gd name="T14" fmla="*/ 8 w 61"/>
                  <a:gd name="T15" fmla="*/ 17 h 73"/>
                  <a:gd name="T16" fmla="*/ 1 w 61"/>
                  <a:gd name="T17" fmla="*/ 46 h 73"/>
                  <a:gd name="T18" fmla="*/ 5 w 61"/>
                  <a:gd name="T19" fmla="*/ 72 h 73"/>
                  <a:gd name="T20" fmla="*/ 37 w 61"/>
                  <a:gd name="T21" fmla="*/ 66 h 73"/>
                  <a:gd name="T22" fmla="*/ 45 w 61"/>
                  <a:gd name="T23" fmla="*/ 51 h 73"/>
                  <a:gd name="T24" fmla="*/ 56 w 61"/>
                  <a:gd name="T25" fmla="*/ 47 h 73"/>
                  <a:gd name="T26" fmla="*/ 59 w 61"/>
                  <a:gd name="T27" fmla="*/ 36 h 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1" h="73">
                    <a:moveTo>
                      <a:pt x="59" y="36"/>
                    </a:moveTo>
                    <a:cubicBezTo>
                      <a:pt x="59" y="35"/>
                      <a:pt x="57" y="34"/>
                      <a:pt x="55" y="33"/>
                    </a:cubicBezTo>
                    <a:cubicBezTo>
                      <a:pt x="56" y="29"/>
                      <a:pt x="57" y="25"/>
                      <a:pt x="55" y="22"/>
                    </a:cubicBezTo>
                    <a:cubicBezTo>
                      <a:pt x="54" y="19"/>
                      <a:pt x="53" y="17"/>
                      <a:pt x="51" y="15"/>
                    </a:cubicBezTo>
                    <a:cubicBezTo>
                      <a:pt x="49" y="10"/>
                      <a:pt x="45" y="8"/>
                      <a:pt x="36" y="5"/>
                    </a:cubicBezTo>
                    <a:cubicBezTo>
                      <a:pt x="23" y="0"/>
                      <a:pt x="9" y="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8" y="16"/>
                      <a:pt x="8" y="17"/>
                    </a:cubicBezTo>
                    <a:cubicBezTo>
                      <a:pt x="7" y="21"/>
                      <a:pt x="0" y="36"/>
                      <a:pt x="1" y="46"/>
                    </a:cubicBezTo>
                    <a:cubicBezTo>
                      <a:pt x="1" y="55"/>
                      <a:pt x="4" y="66"/>
                      <a:pt x="5" y="72"/>
                    </a:cubicBezTo>
                    <a:cubicBezTo>
                      <a:pt x="5" y="72"/>
                      <a:pt x="37" y="73"/>
                      <a:pt x="37" y="66"/>
                    </a:cubicBezTo>
                    <a:cubicBezTo>
                      <a:pt x="38" y="60"/>
                      <a:pt x="41" y="55"/>
                      <a:pt x="45" y="51"/>
                    </a:cubicBezTo>
                    <a:cubicBezTo>
                      <a:pt x="50" y="50"/>
                      <a:pt x="54" y="48"/>
                      <a:pt x="56" y="47"/>
                    </a:cubicBezTo>
                    <a:cubicBezTo>
                      <a:pt x="61" y="43"/>
                      <a:pt x="61" y="40"/>
                      <a:pt x="59" y="36"/>
                    </a:cubicBezTo>
                    <a:close/>
                  </a:path>
                </a:pathLst>
              </a:custGeom>
              <a:solidFill>
                <a:srgbClr val="E0AF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89" name="Freeform: Shape 96"/>
              <p:cNvSpPr/>
              <p:nvPr/>
            </p:nvSpPr>
            <p:spPr bwMode="auto">
              <a:xfrm>
                <a:off x="9835830" y="2326258"/>
                <a:ext cx="92187" cy="48608"/>
              </a:xfrm>
              <a:custGeom>
                <a:gdLst>
                  <a:gd name="T0" fmla="*/ 55 w 55"/>
                  <a:gd name="T1" fmla="*/ 28 h 29"/>
                  <a:gd name="T2" fmla="*/ 55 w 55"/>
                  <a:gd name="T3" fmla="*/ 0 h 29"/>
                  <a:gd name="T4" fmla="*/ 0 w 55"/>
                  <a:gd name="T5" fmla="*/ 4 h 29"/>
                  <a:gd name="T6" fmla="*/ 3 w 55"/>
                  <a:gd name="T7" fmla="*/ 29 h 29"/>
                  <a:gd name="T8" fmla="*/ 55 w 55"/>
                  <a:gd name="T9" fmla="*/ 28 h 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5" h="28">
                    <a:moveTo>
                      <a:pt x="55" y="28"/>
                    </a:moveTo>
                    <a:lnTo>
                      <a:pt x="55" y="0"/>
                    </a:lnTo>
                    <a:lnTo>
                      <a:pt x="0" y="4"/>
                    </a:lnTo>
                    <a:lnTo>
                      <a:pt x="3" y="29"/>
                    </a:lnTo>
                    <a:lnTo>
                      <a:pt x="55" y="2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90" name="Freeform: Shape 97"/>
              <p:cNvSpPr/>
              <p:nvPr/>
            </p:nvSpPr>
            <p:spPr bwMode="auto">
              <a:xfrm>
                <a:off x="9834155" y="2334639"/>
                <a:ext cx="407298" cy="963771"/>
              </a:xfrm>
              <a:custGeom>
                <a:gdLst>
                  <a:gd name="T0" fmla="*/ 174 w 174"/>
                  <a:gd name="T1" fmla="*/ 133 h 411"/>
                  <a:gd name="T2" fmla="*/ 41 w 174"/>
                  <a:gd name="T3" fmla="*/ 0 h 411"/>
                  <a:gd name="T4" fmla="*/ 0 w 174"/>
                  <a:gd name="T5" fmla="*/ 3 h 411"/>
                  <a:gd name="T6" fmla="*/ 118 w 174"/>
                  <a:gd name="T7" fmla="*/ 210 h 411"/>
                  <a:gd name="T8" fmla="*/ 75 w 174"/>
                  <a:gd name="T9" fmla="*/ 407 h 411"/>
                  <a:gd name="T10" fmla="*/ 116 w 174"/>
                  <a:gd name="T11" fmla="*/ 411 h 411"/>
                  <a:gd name="T12" fmla="*/ 174 w 174"/>
                  <a:gd name="T13" fmla="*/ 133 h 4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74" h="411">
                    <a:moveTo>
                      <a:pt x="174" y="133"/>
                    </a:moveTo>
                    <a:cubicBezTo>
                      <a:pt x="130" y="125"/>
                      <a:pt x="68" y="169"/>
                      <a:pt x="41" y="0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17" y="177"/>
                      <a:pt x="53" y="179"/>
                      <a:pt x="118" y="210"/>
                    </a:cubicBezTo>
                    <a:cubicBezTo>
                      <a:pt x="75" y="407"/>
                      <a:pt x="75" y="407"/>
                      <a:pt x="75" y="407"/>
                    </a:cubicBezTo>
                    <a:cubicBezTo>
                      <a:pt x="116" y="411"/>
                      <a:pt x="116" y="411"/>
                      <a:pt x="116" y="411"/>
                    </a:cubicBezTo>
                    <a:lnTo>
                      <a:pt x="174" y="13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91" name="Freeform: Shape 98"/>
              <p:cNvSpPr/>
              <p:nvPr/>
            </p:nvSpPr>
            <p:spPr bwMode="auto">
              <a:xfrm>
                <a:off x="10142561" y="2638016"/>
                <a:ext cx="100567" cy="420707"/>
              </a:xfrm>
              <a:custGeom>
                <a:gdLst>
                  <a:gd name="T0" fmla="*/ 48 w 60"/>
                  <a:gd name="T1" fmla="*/ 0 h 251"/>
                  <a:gd name="T2" fmla="*/ 48 w 60"/>
                  <a:gd name="T3" fmla="*/ 0 h 251"/>
                  <a:gd name="T4" fmla="*/ 0 w 60"/>
                  <a:gd name="T5" fmla="*/ 65 h 251"/>
                  <a:gd name="T6" fmla="*/ 32 w 60"/>
                  <a:gd name="T7" fmla="*/ 77 h 251"/>
                  <a:gd name="T8" fmla="*/ 7 w 60"/>
                  <a:gd name="T9" fmla="*/ 81 h 251"/>
                  <a:gd name="T10" fmla="*/ 9 w 60"/>
                  <a:gd name="T11" fmla="*/ 251 h 251"/>
                  <a:gd name="T12" fmla="*/ 60 w 60"/>
                  <a:gd name="T13" fmla="*/ 4 h 251"/>
                  <a:gd name="T14" fmla="*/ 48 w 60"/>
                  <a:gd name="T15" fmla="*/ 0 h 2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0" h="251">
                    <a:moveTo>
                      <a:pt x="48" y="0"/>
                    </a:moveTo>
                    <a:lnTo>
                      <a:pt x="48" y="0"/>
                    </a:lnTo>
                    <a:lnTo>
                      <a:pt x="0" y="65"/>
                    </a:lnTo>
                    <a:lnTo>
                      <a:pt x="32" y="77"/>
                    </a:lnTo>
                    <a:lnTo>
                      <a:pt x="7" y="81"/>
                    </a:lnTo>
                    <a:lnTo>
                      <a:pt x="9" y="251"/>
                    </a:lnTo>
                    <a:lnTo>
                      <a:pt x="60" y="4"/>
                    </a:lnTo>
                    <a:lnTo>
                      <a:pt x="48" y="0"/>
                    </a:lnTo>
                    <a:close/>
                  </a:path>
                </a:pathLst>
              </a:cu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92" name="Freeform: Shape 99"/>
              <p:cNvSpPr/>
              <p:nvPr/>
            </p:nvSpPr>
            <p:spPr bwMode="auto">
              <a:xfrm>
                <a:off x="10228043" y="2644721"/>
                <a:ext cx="36875" cy="72074"/>
              </a:xfrm>
              <a:custGeom>
                <a:gdLst>
                  <a:gd name="T0" fmla="*/ 16 w 16"/>
                  <a:gd name="T1" fmla="*/ 5 h 31"/>
                  <a:gd name="T2" fmla="*/ 14 w 16"/>
                  <a:gd name="T3" fmla="*/ 0 h 31"/>
                  <a:gd name="T4" fmla="*/ 0 w 16"/>
                  <a:gd name="T5" fmla="*/ 15 h 31"/>
                  <a:gd name="T6" fmla="*/ 13 w 16"/>
                  <a:gd name="T7" fmla="*/ 30 h 31"/>
                  <a:gd name="T8" fmla="*/ 16 w 16"/>
                  <a:gd name="T9" fmla="*/ 5 h 3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6" h="31">
                    <a:moveTo>
                      <a:pt x="16" y="5"/>
                    </a:moveTo>
                    <a:cubicBezTo>
                      <a:pt x="14" y="0"/>
                      <a:pt x="14" y="0"/>
                      <a:pt x="14" y="0"/>
                    </a:cubicBezTo>
                    <a:cubicBezTo>
                      <a:pt x="13" y="0"/>
                      <a:pt x="0" y="15"/>
                      <a:pt x="0" y="15"/>
                    </a:cubicBezTo>
                    <a:cubicBezTo>
                      <a:pt x="0" y="15"/>
                      <a:pt x="12" y="31"/>
                      <a:pt x="13" y="30"/>
                    </a:cubicBezTo>
                    <a:lnTo>
                      <a:pt x="16" y="5"/>
                    </a:lnTo>
                    <a:close/>
                  </a:path>
                </a:pathLst>
              </a:custGeom>
              <a:solidFill>
                <a:srgbClr val="A6A8A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93" name="Freeform: Shape 100"/>
              <p:cNvSpPr/>
              <p:nvPr/>
            </p:nvSpPr>
            <p:spPr bwMode="auto">
              <a:xfrm>
                <a:off x="10160998" y="2711766"/>
                <a:ext cx="122357" cy="586643"/>
              </a:xfrm>
              <a:custGeom>
                <a:gdLst>
                  <a:gd name="T0" fmla="*/ 73 w 73"/>
                  <a:gd name="T1" fmla="*/ 2 h 350"/>
                  <a:gd name="T2" fmla="*/ 55 w 73"/>
                  <a:gd name="T3" fmla="*/ 0 h 350"/>
                  <a:gd name="T4" fmla="*/ 0 w 73"/>
                  <a:gd name="T5" fmla="*/ 290 h 350"/>
                  <a:gd name="T6" fmla="*/ 19 w 73"/>
                  <a:gd name="T7" fmla="*/ 350 h 350"/>
                  <a:gd name="T8" fmla="*/ 61 w 73"/>
                  <a:gd name="T9" fmla="*/ 291 h 350"/>
                  <a:gd name="T10" fmla="*/ 73 w 73"/>
                  <a:gd name="T11" fmla="*/ 2 h 3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3" h="350">
                    <a:moveTo>
                      <a:pt x="73" y="2"/>
                    </a:moveTo>
                    <a:lnTo>
                      <a:pt x="55" y="0"/>
                    </a:lnTo>
                    <a:lnTo>
                      <a:pt x="0" y="290"/>
                    </a:lnTo>
                    <a:lnTo>
                      <a:pt x="19" y="350"/>
                    </a:lnTo>
                    <a:lnTo>
                      <a:pt x="61" y="291"/>
                    </a:lnTo>
                    <a:lnTo>
                      <a:pt x="73" y="2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94" name="Freeform: Shape 101"/>
              <p:cNvSpPr/>
              <p:nvPr/>
            </p:nvSpPr>
            <p:spPr bwMode="auto">
              <a:xfrm>
                <a:off x="10251509" y="2651425"/>
                <a:ext cx="68722" cy="72074"/>
              </a:xfrm>
              <a:custGeom>
                <a:gdLst>
                  <a:gd name="T0" fmla="*/ 30 w 30"/>
                  <a:gd name="T1" fmla="*/ 8 h 31"/>
                  <a:gd name="T2" fmla="*/ 1 w 30"/>
                  <a:gd name="T3" fmla="*/ 0 h 31"/>
                  <a:gd name="T4" fmla="*/ 0 w 30"/>
                  <a:gd name="T5" fmla="*/ 28 h 31"/>
                  <a:gd name="T6" fmla="*/ 14 w 30"/>
                  <a:gd name="T7" fmla="*/ 31 h 31"/>
                  <a:gd name="T8" fmla="*/ 30 w 30"/>
                  <a:gd name="T9" fmla="*/ 8 h 3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0" h="31">
                    <a:moveTo>
                      <a:pt x="30" y="8"/>
                    </a:moveTo>
                    <a:cubicBezTo>
                      <a:pt x="28" y="7"/>
                      <a:pt x="1" y="0"/>
                      <a:pt x="1" y="0"/>
                    </a:cubicBezTo>
                    <a:cubicBezTo>
                      <a:pt x="0" y="28"/>
                      <a:pt x="0" y="28"/>
                      <a:pt x="0" y="28"/>
                    </a:cubicBezTo>
                    <a:cubicBezTo>
                      <a:pt x="14" y="31"/>
                      <a:pt x="14" y="31"/>
                      <a:pt x="14" y="31"/>
                    </a:cubicBezTo>
                    <a:lnTo>
                      <a:pt x="30" y="8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95" name="Freeform: Shape 102"/>
              <p:cNvSpPr/>
              <p:nvPr/>
            </p:nvSpPr>
            <p:spPr bwMode="auto">
              <a:xfrm>
                <a:off x="10223015" y="2614551"/>
                <a:ext cx="41904" cy="102244"/>
              </a:xfrm>
              <a:custGeom>
                <a:gdLst>
                  <a:gd name="T0" fmla="*/ 25 w 25"/>
                  <a:gd name="T1" fmla="*/ 23 h 61"/>
                  <a:gd name="T2" fmla="*/ 0 w 25"/>
                  <a:gd name="T3" fmla="*/ 61 h 61"/>
                  <a:gd name="T4" fmla="*/ 0 w 25"/>
                  <a:gd name="T5" fmla="*/ 9 h 61"/>
                  <a:gd name="T6" fmla="*/ 18 w 25"/>
                  <a:gd name="T7" fmla="*/ 0 h 61"/>
                  <a:gd name="T8" fmla="*/ 25 w 25"/>
                  <a:gd name="T9" fmla="*/ 23 h 6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5" h="61">
                    <a:moveTo>
                      <a:pt x="25" y="23"/>
                    </a:moveTo>
                    <a:lnTo>
                      <a:pt x="0" y="61"/>
                    </a:lnTo>
                    <a:lnTo>
                      <a:pt x="0" y="9"/>
                    </a:lnTo>
                    <a:lnTo>
                      <a:pt x="18" y="0"/>
                    </a:lnTo>
                    <a:lnTo>
                      <a:pt x="25" y="23"/>
                    </a:lnTo>
                    <a:close/>
                  </a:path>
                </a:pathLst>
              </a:custGeom>
              <a:solidFill>
                <a:srgbClr val="D0D2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96" name="Freeform: Shape 103"/>
              <p:cNvSpPr/>
              <p:nvPr/>
            </p:nvSpPr>
            <p:spPr bwMode="auto">
              <a:xfrm>
                <a:off x="10300117" y="2627960"/>
                <a:ext cx="145823" cy="115653"/>
              </a:xfrm>
              <a:custGeom>
                <a:gdLst>
                  <a:gd name="T0" fmla="*/ 87 w 87"/>
                  <a:gd name="T1" fmla="*/ 22 h 69"/>
                  <a:gd name="T2" fmla="*/ 74 w 87"/>
                  <a:gd name="T3" fmla="*/ 0 h 69"/>
                  <a:gd name="T4" fmla="*/ 0 w 87"/>
                  <a:gd name="T5" fmla="*/ 22 h 69"/>
                  <a:gd name="T6" fmla="*/ 18 w 87"/>
                  <a:gd name="T7" fmla="*/ 69 h 69"/>
                  <a:gd name="T8" fmla="*/ 87 w 87"/>
                  <a:gd name="T9" fmla="*/ 22 h 6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7" h="69">
                    <a:moveTo>
                      <a:pt x="87" y="22"/>
                    </a:moveTo>
                    <a:lnTo>
                      <a:pt x="74" y="0"/>
                    </a:lnTo>
                    <a:lnTo>
                      <a:pt x="0" y="22"/>
                    </a:lnTo>
                    <a:lnTo>
                      <a:pt x="18" y="69"/>
                    </a:lnTo>
                    <a:lnTo>
                      <a:pt x="87" y="22"/>
                    </a:lnTo>
                    <a:close/>
                  </a:path>
                </a:pathLst>
              </a:custGeom>
              <a:solidFill>
                <a:srgbClr val="D0D2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97" name="Freeform: Shape 104"/>
              <p:cNvSpPr/>
              <p:nvPr/>
            </p:nvSpPr>
            <p:spPr bwMode="auto">
              <a:xfrm>
                <a:off x="10393979" y="2321230"/>
                <a:ext cx="164260" cy="293322"/>
              </a:xfrm>
              <a:custGeom>
                <a:gdLst>
                  <a:gd name="T0" fmla="*/ 0 w 70"/>
                  <a:gd name="T1" fmla="*/ 17 h 125"/>
                  <a:gd name="T2" fmla="*/ 7 w 70"/>
                  <a:gd name="T3" fmla="*/ 10 h 125"/>
                  <a:gd name="T4" fmla="*/ 69 w 70"/>
                  <a:gd name="T5" fmla="*/ 56 h 125"/>
                  <a:gd name="T6" fmla="*/ 57 w 70"/>
                  <a:gd name="T7" fmla="*/ 105 h 125"/>
                  <a:gd name="T8" fmla="*/ 17 w 70"/>
                  <a:gd name="T9" fmla="*/ 125 h 125"/>
                  <a:gd name="T10" fmla="*/ 18 w 70"/>
                  <a:gd name="T11" fmla="*/ 109 h 125"/>
                  <a:gd name="T12" fmla="*/ 31 w 70"/>
                  <a:gd name="T13" fmla="*/ 96 h 125"/>
                  <a:gd name="T14" fmla="*/ 44 w 70"/>
                  <a:gd name="T15" fmla="*/ 92 h 125"/>
                  <a:gd name="T16" fmla="*/ 49 w 70"/>
                  <a:gd name="T17" fmla="*/ 79 h 125"/>
                  <a:gd name="T18" fmla="*/ 39 w 70"/>
                  <a:gd name="T19" fmla="*/ 74 h 125"/>
                  <a:gd name="T20" fmla="*/ 24 w 70"/>
                  <a:gd name="T21" fmla="*/ 83 h 125"/>
                  <a:gd name="T22" fmla="*/ 19 w 70"/>
                  <a:gd name="T23" fmla="*/ 80 h 125"/>
                  <a:gd name="T24" fmla="*/ 39 w 70"/>
                  <a:gd name="T25" fmla="*/ 20 h 125"/>
                  <a:gd name="T26" fmla="*/ 0 w 70"/>
                  <a:gd name="T27" fmla="*/ 17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0" h="125">
                    <a:moveTo>
                      <a:pt x="0" y="17"/>
                    </a:moveTo>
                    <a:cubicBezTo>
                      <a:pt x="0" y="14"/>
                      <a:pt x="3" y="12"/>
                      <a:pt x="7" y="10"/>
                    </a:cubicBezTo>
                    <a:cubicBezTo>
                      <a:pt x="32" y="0"/>
                      <a:pt x="67" y="31"/>
                      <a:pt x="69" y="56"/>
                    </a:cubicBezTo>
                    <a:cubicBezTo>
                      <a:pt x="70" y="73"/>
                      <a:pt x="69" y="96"/>
                      <a:pt x="57" y="105"/>
                    </a:cubicBezTo>
                    <a:cubicBezTo>
                      <a:pt x="44" y="114"/>
                      <a:pt x="17" y="125"/>
                      <a:pt x="17" y="125"/>
                    </a:cubicBezTo>
                    <a:cubicBezTo>
                      <a:pt x="17" y="125"/>
                      <a:pt x="18" y="110"/>
                      <a:pt x="18" y="109"/>
                    </a:cubicBezTo>
                    <a:cubicBezTo>
                      <a:pt x="19" y="107"/>
                      <a:pt x="31" y="96"/>
                      <a:pt x="31" y="96"/>
                    </a:cubicBezTo>
                    <a:cubicBezTo>
                      <a:pt x="31" y="96"/>
                      <a:pt x="37" y="97"/>
                      <a:pt x="44" y="92"/>
                    </a:cubicBezTo>
                    <a:cubicBezTo>
                      <a:pt x="50" y="88"/>
                      <a:pt x="52" y="85"/>
                      <a:pt x="49" y="79"/>
                    </a:cubicBezTo>
                    <a:cubicBezTo>
                      <a:pt x="46" y="74"/>
                      <a:pt x="43" y="74"/>
                      <a:pt x="39" y="74"/>
                    </a:cubicBezTo>
                    <a:cubicBezTo>
                      <a:pt x="35" y="75"/>
                      <a:pt x="24" y="84"/>
                      <a:pt x="24" y="83"/>
                    </a:cubicBezTo>
                    <a:cubicBezTo>
                      <a:pt x="23" y="82"/>
                      <a:pt x="19" y="80"/>
                      <a:pt x="19" y="80"/>
                    </a:cubicBezTo>
                    <a:cubicBezTo>
                      <a:pt x="34" y="70"/>
                      <a:pt x="62" y="34"/>
                      <a:pt x="39" y="20"/>
                    </a:cubicBezTo>
                    <a:cubicBezTo>
                      <a:pt x="17" y="6"/>
                      <a:pt x="0" y="17"/>
                      <a:pt x="0" y="17"/>
                    </a:cubicBez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98" name="Freeform: Shape 105"/>
              <p:cNvSpPr/>
              <p:nvPr/>
            </p:nvSpPr>
            <p:spPr bwMode="auto">
              <a:xfrm>
                <a:off x="10735908" y="2217310"/>
                <a:ext cx="170964" cy="115653"/>
              </a:xfrm>
              <a:custGeom>
                <a:gdLst>
                  <a:gd name="T0" fmla="*/ 65 w 73"/>
                  <a:gd name="T1" fmla="*/ 25 h 49"/>
                  <a:gd name="T2" fmla="*/ 57 w 73"/>
                  <a:gd name="T3" fmla="*/ 9 h 49"/>
                  <a:gd name="T4" fmla="*/ 56 w 73"/>
                  <a:gd name="T5" fmla="*/ 9 h 49"/>
                  <a:gd name="T6" fmla="*/ 56 w 73"/>
                  <a:gd name="T7" fmla="*/ 9 h 49"/>
                  <a:gd name="T8" fmla="*/ 32 w 73"/>
                  <a:gd name="T9" fmla="*/ 12 h 49"/>
                  <a:gd name="T10" fmla="*/ 11 w 73"/>
                  <a:gd name="T11" fmla="*/ 24 h 49"/>
                  <a:gd name="T12" fmla="*/ 11 w 73"/>
                  <a:gd name="T13" fmla="*/ 24 h 49"/>
                  <a:gd name="T14" fmla="*/ 11 w 73"/>
                  <a:gd name="T15" fmla="*/ 24 h 49"/>
                  <a:gd name="T16" fmla="*/ 13 w 73"/>
                  <a:gd name="T17" fmla="*/ 47 h 49"/>
                  <a:gd name="T18" fmla="*/ 6 w 73"/>
                  <a:gd name="T19" fmla="*/ 49 h 49"/>
                  <a:gd name="T20" fmla="*/ 4 w 73"/>
                  <a:gd name="T21" fmla="*/ 22 h 49"/>
                  <a:gd name="T22" fmla="*/ 4 w 73"/>
                  <a:gd name="T23" fmla="*/ 22 h 49"/>
                  <a:gd name="T24" fmla="*/ 5 w 73"/>
                  <a:gd name="T25" fmla="*/ 20 h 49"/>
                  <a:gd name="T26" fmla="*/ 30 w 73"/>
                  <a:gd name="T27" fmla="*/ 5 h 49"/>
                  <a:gd name="T28" fmla="*/ 58 w 73"/>
                  <a:gd name="T29" fmla="*/ 2 h 49"/>
                  <a:gd name="T30" fmla="*/ 58 w 73"/>
                  <a:gd name="T31" fmla="*/ 2 h 49"/>
                  <a:gd name="T32" fmla="*/ 61 w 73"/>
                  <a:gd name="T33" fmla="*/ 3 h 49"/>
                  <a:gd name="T34" fmla="*/ 73 w 73"/>
                  <a:gd name="T35" fmla="*/ 24 h 49"/>
                  <a:gd name="T36" fmla="*/ 65 w 73"/>
                  <a:gd name="T37" fmla="*/ 25 h 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3" h="49">
                    <a:moveTo>
                      <a:pt x="65" y="25"/>
                    </a:moveTo>
                    <a:cubicBezTo>
                      <a:pt x="65" y="25"/>
                      <a:pt x="63" y="14"/>
                      <a:pt x="57" y="9"/>
                    </a:cubicBezTo>
                    <a:cubicBezTo>
                      <a:pt x="57" y="9"/>
                      <a:pt x="56" y="9"/>
                      <a:pt x="56" y="9"/>
                    </a:cubicBezTo>
                    <a:cubicBezTo>
                      <a:pt x="56" y="9"/>
                      <a:pt x="56" y="9"/>
                      <a:pt x="56" y="9"/>
                    </a:cubicBezTo>
                    <a:cubicBezTo>
                      <a:pt x="50" y="7"/>
                      <a:pt x="45" y="8"/>
                      <a:pt x="32" y="12"/>
                    </a:cubicBezTo>
                    <a:cubicBezTo>
                      <a:pt x="20" y="16"/>
                      <a:pt x="14" y="19"/>
                      <a:pt x="11" y="24"/>
                    </a:cubicBezTo>
                    <a:cubicBezTo>
                      <a:pt x="11" y="24"/>
                      <a:pt x="11" y="24"/>
                      <a:pt x="11" y="24"/>
                    </a:cubicBezTo>
                    <a:cubicBezTo>
                      <a:pt x="11" y="24"/>
                      <a:pt x="11" y="24"/>
                      <a:pt x="11" y="24"/>
                    </a:cubicBezTo>
                    <a:cubicBezTo>
                      <a:pt x="7" y="34"/>
                      <a:pt x="13" y="46"/>
                      <a:pt x="13" y="47"/>
                    </a:cubicBezTo>
                    <a:cubicBezTo>
                      <a:pt x="6" y="49"/>
                      <a:pt x="6" y="49"/>
                      <a:pt x="6" y="49"/>
                    </a:cubicBezTo>
                    <a:cubicBezTo>
                      <a:pt x="6" y="49"/>
                      <a:pt x="0" y="35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1"/>
                      <a:pt x="4" y="20"/>
                      <a:pt x="5" y="20"/>
                    </a:cubicBezTo>
                    <a:cubicBezTo>
                      <a:pt x="9" y="13"/>
                      <a:pt x="16" y="9"/>
                      <a:pt x="30" y="5"/>
                    </a:cubicBezTo>
                    <a:cubicBezTo>
                      <a:pt x="44" y="0"/>
                      <a:pt x="51" y="0"/>
                      <a:pt x="58" y="2"/>
                    </a:cubicBezTo>
                    <a:cubicBezTo>
                      <a:pt x="58" y="2"/>
                      <a:pt x="58" y="2"/>
                      <a:pt x="58" y="2"/>
                    </a:cubicBezTo>
                    <a:cubicBezTo>
                      <a:pt x="59" y="2"/>
                      <a:pt x="60" y="3"/>
                      <a:pt x="61" y="3"/>
                    </a:cubicBezTo>
                    <a:cubicBezTo>
                      <a:pt x="70" y="9"/>
                      <a:pt x="73" y="23"/>
                      <a:pt x="73" y="24"/>
                    </a:cubicBezTo>
                    <a:lnTo>
                      <a:pt x="65" y="25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99" name="Freeform: Shape 106"/>
              <p:cNvSpPr/>
              <p:nvPr/>
            </p:nvSpPr>
            <p:spPr bwMode="auto">
              <a:xfrm>
                <a:off x="10596790" y="2197197"/>
                <a:ext cx="591672" cy="519598"/>
              </a:xfrm>
              <a:custGeom>
                <a:gdLst>
                  <a:gd name="T0" fmla="*/ 0 w 353"/>
                  <a:gd name="T1" fmla="*/ 105 h 310"/>
                  <a:gd name="T2" fmla="*/ 275 w 353"/>
                  <a:gd name="T3" fmla="*/ 0 h 310"/>
                  <a:gd name="T4" fmla="*/ 353 w 353"/>
                  <a:gd name="T5" fmla="*/ 205 h 310"/>
                  <a:gd name="T6" fmla="*/ 79 w 353"/>
                  <a:gd name="T7" fmla="*/ 310 h 310"/>
                  <a:gd name="T8" fmla="*/ 0 w 353"/>
                  <a:gd name="T9" fmla="*/ 105 h 3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53" h="310">
                    <a:moveTo>
                      <a:pt x="0" y="105"/>
                    </a:moveTo>
                    <a:lnTo>
                      <a:pt x="275" y="0"/>
                    </a:lnTo>
                    <a:lnTo>
                      <a:pt x="353" y="205"/>
                    </a:lnTo>
                    <a:lnTo>
                      <a:pt x="79" y="310"/>
                    </a:lnTo>
                    <a:lnTo>
                      <a:pt x="0" y="105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100" name="Freeform: Shape 107"/>
              <p:cNvSpPr/>
              <p:nvPr/>
            </p:nvSpPr>
            <p:spPr bwMode="auto">
              <a:xfrm>
                <a:off x="10588410" y="2188816"/>
                <a:ext cx="527979" cy="321816"/>
              </a:xfrm>
              <a:custGeom>
                <a:gdLst>
                  <a:gd name="T0" fmla="*/ 0 w 225"/>
                  <a:gd name="T1" fmla="*/ 77 h 137"/>
                  <a:gd name="T2" fmla="*/ 22 w 225"/>
                  <a:gd name="T3" fmla="*/ 137 h 137"/>
                  <a:gd name="T4" fmla="*/ 128 w 225"/>
                  <a:gd name="T5" fmla="*/ 130 h 137"/>
                  <a:gd name="T6" fmla="*/ 149 w 225"/>
                  <a:gd name="T7" fmla="*/ 122 h 137"/>
                  <a:gd name="T8" fmla="*/ 225 w 225"/>
                  <a:gd name="T9" fmla="*/ 49 h 137"/>
                  <a:gd name="T10" fmla="*/ 203 w 225"/>
                  <a:gd name="T11" fmla="*/ 0 h 137"/>
                  <a:gd name="T12" fmla="*/ 0 w 225"/>
                  <a:gd name="T13" fmla="*/ 77 h 13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25" h="137">
                    <a:moveTo>
                      <a:pt x="0" y="77"/>
                    </a:moveTo>
                    <a:cubicBezTo>
                      <a:pt x="22" y="137"/>
                      <a:pt x="22" y="137"/>
                      <a:pt x="22" y="137"/>
                    </a:cubicBezTo>
                    <a:cubicBezTo>
                      <a:pt x="128" y="130"/>
                      <a:pt x="128" y="130"/>
                      <a:pt x="128" y="130"/>
                    </a:cubicBezTo>
                    <a:cubicBezTo>
                      <a:pt x="149" y="122"/>
                      <a:pt x="149" y="122"/>
                      <a:pt x="149" y="122"/>
                    </a:cubicBezTo>
                    <a:cubicBezTo>
                      <a:pt x="225" y="49"/>
                      <a:pt x="225" y="49"/>
                      <a:pt x="225" y="49"/>
                    </a:cubicBezTo>
                    <a:cubicBezTo>
                      <a:pt x="203" y="0"/>
                      <a:pt x="203" y="0"/>
                      <a:pt x="203" y="0"/>
                    </a:cubicBezTo>
                    <a:cubicBezTo>
                      <a:pt x="137" y="22"/>
                      <a:pt x="66" y="51"/>
                      <a:pt x="0" y="77"/>
                    </a:cubicBezTo>
                    <a:close/>
                  </a:path>
                </a:pathLst>
              </a:cu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Group 108"/>
            <p:cNvGrpSpPr/>
            <p:nvPr/>
          </p:nvGrpSpPr>
          <p:grpSpPr>
            <a:xfrm>
              <a:off x="4841320" y="2434837"/>
              <a:ext cx="854822" cy="1836612"/>
              <a:chOff x="6455092" y="3246449"/>
              <a:chExt cx="1139763" cy="2448816"/>
            </a:xfrm>
          </p:grpSpPr>
          <p:sp>
            <p:nvSpPr>
              <p:cNvPr id="54" name="Freeform: Shape 109"/>
              <p:cNvSpPr/>
              <p:nvPr/>
            </p:nvSpPr>
            <p:spPr bwMode="auto">
              <a:xfrm>
                <a:off x="6513755" y="4473371"/>
                <a:ext cx="1081100" cy="1221894"/>
              </a:xfrm>
              <a:custGeom>
                <a:gdLst>
                  <a:gd name="T0" fmla="*/ 249 w 461"/>
                  <a:gd name="T1" fmla="*/ 26 h 521"/>
                  <a:gd name="T2" fmla="*/ 414 w 461"/>
                  <a:gd name="T3" fmla="*/ 108 h 521"/>
                  <a:gd name="T4" fmla="*/ 330 w 461"/>
                  <a:gd name="T5" fmla="*/ 266 h 521"/>
                  <a:gd name="T6" fmla="*/ 397 w 461"/>
                  <a:gd name="T7" fmla="*/ 293 h 521"/>
                  <a:gd name="T8" fmla="*/ 299 w 461"/>
                  <a:gd name="T9" fmla="*/ 291 h 521"/>
                  <a:gd name="T10" fmla="*/ 298 w 461"/>
                  <a:gd name="T11" fmla="*/ 288 h 521"/>
                  <a:gd name="T12" fmla="*/ 285 w 461"/>
                  <a:gd name="T13" fmla="*/ 290 h 521"/>
                  <a:gd name="T14" fmla="*/ 342 w 461"/>
                  <a:gd name="T15" fmla="*/ 98 h 521"/>
                  <a:gd name="T16" fmla="*/ 203 w 461"/>
                  <a:gd name="T17" fmla="*/ 110 h 521"/>
                  <a:gd name="T18" fmla="*/ 87 w 461"/>
                  <a:gd name="T19" fmla="*/ 452 h 521"/>
                  <a:gd name="T20" fmla="*/ 76 w 461"/>
                  <a:gd name="T21" fmla="*/ 462 h 521"/>
                  <a:gd name="T22" fmla="*/ 3 w 461"/>
                  <a:gd name="T23" fmla="*/ 518 h 521"/>
                  <a:gd name="T24" fmla="*/ 37 w 461"/>
                  <a:gd name="T25" fmla="*/ 440 h 521"/>
                  <a:gd name="T26" fmla="*/ 120 w 461"/>
                  <a:gd name="T27" fmla="*/ 17 h 521"/>
                  <a:gd name="T28" fmla="*/ 249 w 461"/>
                  <a:gd name="T29" fmla="*/ 26 h 5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461" h="521">
                    <a:moveTo>
                      <a:pt x="249" y="26"/>
                    </a:moveTo>
                    <a:cubicBezTo>
                      <a:pt x="304" y="37"/>
                      <a:pt x="461" y="0"/>
                      <a:pt x="414" y="108"/>
                    </a:cubicBezTo>
                    <a:cubicBezTo>
                      <a:pt x="385" y="178"/>
                      <a:pt x="359" y="215"/>
                      <a:pt x="330" y="266"/>
                    </a:cubicBezTo>
                    <a:cubicBezTo>
                      <a:pt x="348" y="273"/>
                      <a:pt x="401" y="291"/>
                      <a:pt x="397" y="293"/>
                    </a:cubicBezTo>
                    <a:cubicBezTo>
                      <a:pt x="389" y="295"/>
                      <a:pt x="300" y="297"/>
                      <a:pt x="299" y="291"/>
                    </a:cubicBezTo>
                    <a:cubicBezTo>
                      <a:pt x="299" y="291"/>
                      <a:pt x="300" y="297"/>
                      <a:pt x="298" y="288"/>
                    </a:cubicBezTo>
                    <a:cubicBezTo>
                      <a:pt x="285" y="290"/>
                      <a:pt x="285" y="290"/>
                      <a:pt x="285" y="290"/>
                    </a:cubicBezTo>
                    <a:cubicBezTo>
                      <a:pt x="266" y="250"/>
                      <a:pt x="368" y="99"/>
                      <a:pt x="342" y="98"/>
                    </a:cubicBezTo>
                    <a:cubicBezTo>
                      <a:pt x="282" y="93"/>
                      <a:pt x="210" y="110"/>
                      <a:pt x="203" y="110"/>
                    </a:cubicBezTo>
                    <a:cubicBezTo>
                      <a:pt x="198" y="109"/>
                      <a:pt x="156" y="224"/>
                      <a:pt x="87" y="452"/>
                    </a:cubicBezTo>
                    <a:cubicBezTo>
                      <a:pt x="76" y="462"/>
                      <a:pt x="76" y="462"/>
                      <a:pt x="76" y="462"/>
                    </a:cubicBezTo>
                    <a:cubicBezTo>
                      <a:pt x="75" y="469"/>
                      <a:pt x="13" y="521"/>
                      <a:pt x="3" y="518"/>
                    </a:cubicBezTo>
                    <a:cubicBezTo>
                      <a:pt x="0" y="517"/>
                      <a:pt x="25" y="459"/>
                      <a:pt x="37" y="440"/>
                    </a:cubicBezTo>
                    <a:cubicBezTo>
                      <a:pt x="85" y="230"/>
                      <a:pt x="103" y="126"/>
                      <a:pt x="120" y="17"/>
                    </a:cubicBezTo>
                    <a:lnTo>
                      <a:pt x="249" y="26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55" name="Freeform: Shape 110"/>
              <p:cNvSpPr/>
              <p:nvPr/>
            </p:nvSpPr>
            <p:spPr bwMode="auto">
              <a:xfrm>
                <a:off x="6786964" y="4525330"/>
                <a:ext cx="338577" cy="82131"/>
              </a:xfrm>
              <a:custGeom>
                <a:gdLst>
                  <a:gd name="T0" fmla="*/ 3 w 145"/>
                  <a:gd name="T1" fmla="*/ 10 h 35"/>
                  <a:gd name="T2" fmla="*/ 88 w 145"/>
                  <a:gd name="T3" fmla="*/ 13 h 35"/>
                  <a:gd name="T4" fmla="*/ 142 w 145"/>
                  <a:gd name="T5" fmla="*/ 0 h 35"/>
                  <a:gd name="T6" fmla="*/ 141 w 145"/>
                  <a:gd name="T7" fmla="*/ 20 h 35"/>
                  <a:gd name="T8" fmla="*/ 75 w 145"/>
                  <a:gd name="T9" fmla="*/ 35 h 35"/>
                  <a:gd name="T10" fmla="*/ 0 w 145"/>
                  <a:gd name="T11" fmla="*/ 29 h 35"/>
                  <a:gd name="T12" fmla="*/ 3 w 145"/>
                  <a:gd name="T13" fmla="*/ 10 h 3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45" h="35">
                    <a:moveTo>
                      <a:pt x="3" y="10"/>
                    </a:moveTo>
                    <a:cubicBezTo>
                      <a:pt x="8" y="11"/>
                      <a:pt x="57" y="16"/>
                      <a:pt x="88" y="13"/>
                    </a:cubicBezTo>
                    <a:cubicBezTo>
                      <a:pt x="119" y="9"/>
                      <a:pt x="142" y="0"/>
                      <a:pt x="142" y="0"/>
                    </a:cubicBezTo>
                    <a:cubicBezTo>
                      <a:pt x="142" y="0"/>
                      <a:pt x="145" y="19"/>
                      <a:pt x="141" y="20"/>
                    </a:cubicBezTo>
                    <a:cubicBezTo>
                      <a:pt x="136" y="21"/>
                      <a:pt x="127" y="35"/>
                      <a:pt x="75" y="35"/>
                    </a:cubicBezTo>
                    <a:cubicBezTo>
                      <a:pt x="22" y="35"/>
                      <a:pt x="0" y="29"/>
                      <a:pt x="0" y="29"/>
                    </a:cubicBezTo>
                    <a:lnTo>
                      <a:pt x="3" y="10"/>
                    </a:lnTo>
                    <a:close/>
                  </a:path>
                </a:pathLst>
              </a:custGeom>
              <a:solidFill>
                <a:srgbClr val="9294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56" name="Freeform: Shape 111"/>
              <p:cNvSpPr/>
              <p:nvPr/>
            </p:nvSpPr>
            <p:spPr bwMode="auto">
              <a:xfrm>
                <a:off x="6765174" y="3880024"/>
                <a:ext cx="357015" cy="734142"/>
              </a:xfrm>
              <a:custGeom>
                <a:gdLst>
                  <a:gd name="T0" fmla="*/ 87 w 152"/>
                  <a:gd name="T1" fmla="*/ 0 h 313"/>
                  <a:gd name="T2" fmla="*/ 101 w 152"/>
                  <a:gd name="T3" fmla="*/ 17 h 313"/>
                  <a:gd name="T4" fmla="*/ 152 w 152"/>
                  <a:gd name="T5" fmla="*/ 281 h 313"/>
                  <a:gd name="T6" fmla="*/ 0 w 152"/>
                  <a:gd name="T7" fmla="*/ 293 h 313"/>
                  <a:gd name="T8" fmla="*/ 4 w 152"/>
                  <a:gd name="T9" fmla="*/ 18 h 313"/>
                  <a:gd name="T10" fmla="*/ 32 w 152"/>
                  <a:gd name="T11" fmla="*/ 14 h 313"/>
                  <a:gd name="T12" fmla="*/ 87 w 152"/>
                  <a:gd name="T13" fmla="*/ 0 h 3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52" h="313">
                    <a:moveTo>
                      <a:pt x="87" y="0"/>
                    </a:moveTo>
                    <a:cubicBezTo>
                      <a:pt x="93" y="10"/>
                      <a:pt x="101" y="17"/>
                      <a:pt x="101" y="17"/>
                    </a:cubicBezTo>
                    <a:cubicBezTo>
                      <a:pt x="148" y="25"/>
                      <a:pt x="148" y="237"/>
                      <a:pt x="152" y="281"/>
                    </a:cubicBezTo>
                    <a:cubicBezTo>
                      <a:pt x="140" y="313"/>
                      <a:pt x="18" y="302"/>
                      <a:pt x="0" y="293"/>
                    </a:cubicBezTo>
                    <a:cubicBezTo>
                      <a:pt x="11" y="196"/>
                      <a:pt x="27" y="112"/>
                      <a:pt x="4" y="18"/>
                    </a:cubicBezTo>
                    <a:cubicBezTo>
                      <a:pt x="21" y="16"/>
                      <a:pt x="32" y="14"/>
                      <a:pt x="32" y="14"/>
                    </a:cubicBezTo>
                    <a:cubicBezTo>
                      <a:pt x="87" y="0"/>
                      <a:pt x="87" y="0"/>
                      <a:pt x="87" y="0"/>
                    </a:cubicBezTo>
                    <a:close/>
                  </a:path>
                </a:pathLst>
              </a:custGeom>
              <a:solidFill>
                <a:srgbClr val="E6E7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57" name="Freeform: Shape 112"/>
              <p:cNvSpPr/>
              <p:nvPr/>
            </p:nvSpPr>
            <p:spPr bwMode="auto">
              <a:xfrm>
                <a:off x="6800373" y="3868290"/>
                <a:ext cx="194430" cy="48608"/>
              </a:xfrm>
              <a:custGeom>
                <a:gdLst>
                  <a:gd name="T0" fmla="*/ 4 w 116"/>
                  <a:gd name="T1" fmla="*/ 29 h 29"/>
                  <a:gd name="T2" fmla="*/ 0 w 116"/>
                  <a:gd name="T3" fmla="*/ 8 h 29"/>
                  <a:gd name="T4" fmla="*/ 102 w 116"/>
                  <a:gd name="T5" fmla="*/ 0 h 29"/>
                  <a:gd name="T6" fmla="*/ 116 w 116"/>
                  <a:gd name="T7" fmla="*/ 27 h 29"/>
                  <a:gd name="T8" fmla="*/ 4 w 116"/>
                  <a:gd name="T9" fmla="*/ 29 h 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5" h="28">
                    <a:moveTo>
                      <a:pt x="4" y="29"/>
                    </a:moveTo>
                    <a:lnTo>
                      <a:pt x="0" y="8"/>
                    </a:lnTo>
                    <a:lnTo>
                      <a:pt x="102" y="0"/>
                    </a:lnTo>
                    <a:lnTo>
                      <a:pt x="116" y="27"/>
                    </a:lnTo>
                    <a:lnTo>
                      <a:pt x="4" y="29"/>
                    </a:lnTo>
                    <a:close/>
                  </a:path>
                </a:pathLst>
              </a:custGeom>
              <a:solidFill>
                <a:srgbClr val="A6A8A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58" name="Freeform: Shape 113"/>
              <p:cNvSpPr/>
              <p:nvPr/>
            </p:nvSpPr>
            <p:spPr bwMode="auto">
              <a:xfrm>
                <a:off x="6646170" y="3586702"/>
                <a:ext cx="335225" cy="370424"/>
              </a:xfrm>
              <a:custGeom>
                <a:gdLst>
                  <a:gd name="T0" fmla="*/ 20 w 143"/>
                  <a:gd name="T1" fmla="*/ 35 h 158"/>
                  <a:gd name="T2" fmla="*/ 76 w 143"/>
                  <a:gd name="T3" fmla="*/ 6 h 158"/>
                  <a:gd name="T4" fmla="*/ 89 w 143"/>
                  <a:gd name="T5" fmla="*/ 17 h 158"/>
                  <a:gd name="T6" fmla="*/ 116 w 143"/>
                  <a:gd name="T7" fmla="*/ 16 h 158"/>
                  <a:gd name="T8" fmla="*/ 119 w 143"/>
                  <a:gd name="T9" fmla="*/ 30 h 158"/>
                  <a:gd name="T10" fmla="*/ 139 w 143"/>
                  <a:gd name="T11" fmla="*/ 60 h 158"/>
                  <a:gd name="T12" fmla="*/ 125 w 143"/>
                  <a:gd name="T13" fmla="*/ 105 h 158"/>
                  <a:gd name="T14" fmla="*/ 138 w 143"/>
                  <a:gd name="T15" fmla="*/ 122 h 158"/>
                  <a:gd name="T16" fmla="*/ 138 w 143"/>
                  <a:gd name="T17" fmla="*/ 122 h 158"/>
                  <a:gd name="T18" fmla="*/ 134 w 143"/>
                  <a:gd name="T19" fmla="*/ 158 h 158"/>
                  <a:gd name="T20" fmla="*/ 69 w 143"/>
                  <a:gd name="T21" fmla="*/ 138 h 158"/>
                  <a:gd name="T22" fmla="*/ 66 w 143"/>
                  <a:gd name="T23" fmla="*/ 121 h 158"/>
                  <a:gd name="T24" fmla="*/ 58 w 143"/>
                  <a:gd name="T25" fmla="*/ 112 h 158"/>
                  <a:gd name="T26" fmla="*/ 20 w 143"/>
                  <a:gd name="T27" fmla="*/ 35 h 1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43" h="158">
                    <a:moveTo>
                      <a:pt x="20" y="35"/>
                    </a:moveTo>
                    <a:cubicBezTo>
                      <a:pt x="37" y="6"/>
                      <a:pt x="44" y="0"/>
                      <a:pt x="76" y="6"/>
                    </a:cubicBezTo>
                    <a:cubicBezTo>
                      <a:pt x="78" y="6"/>
                      <a:pt x="86" y="17"/>
                      <a:pt x="89" y="17"/>
                    </a:cubicBezTo>
                    <a:cubicBezTo>
                      <a:pt x="96" y="17"/>
                      <a:pt x="104" y="16"/>
                      <a:pt x="116" y="16"/>
                    </a:cubicBezTo>
                    <a:cubicBezTo>
                      <a:pt x="119" y="30"/>
                      <a:pt x="119" y="30"/>
                      <a:pt x="119" y="30"/>
                    </a:cubicBezTo>
                    <a:cubicBezTo>
                      <a:pt x="119" y="30"/>
                      <a:pt x="135" y="51"/>
                      <a:pt x="139" y="60"/>
                    </a:cubicBezTo>
                    <a:cubicBezTo>
                      <a:pt x="143" y="68"/>
                      <a:pt x="123" y="97"/>
                      <a:pt x="125" y="105"/>
                    </a:cubicBezTo>
                    <a:cubicBezTo>
                      <a:pt x="127" y="114"/>
                      <a:pt x="135" y="118"/>
                      <a:pt x="138" y="122"/>
                    </a:cubicBezTo>
                    <a:cubicBezTo>
                      <a:pt x="138" y="122"/>
                      <a:pt x="138" y="122"/>
                      <a:pt x="138" y="122"/>
                    </a:cubicBezTo>
                    <a:cubicBezTo>
                      <a:pt x="134" y="158"/>
                      <a:pt x="134" y="158"/>
                      <a:pt x="134" y="158"/>
                    </a:cubicBezTo>
                    <a:cubicBezTo>
                      <a:pt x="134" y="158"/>
                      <a:pt x="66" y="142"/>
                      <a:pt x="69" y="138"/>
                    </a:cubicBezTo>
                    <a:cubicBezTo>
                      <a:pt x="70" y="135"/>
                      <a:pt x="66" y="121"/>
                      <a:pt x="66" y="121"/>
                    </a:cubicBezTo>
                    <a:cubicBezTo>
                      <a:pt x="62" y="113"/>
                      <a:pt x="62" y="113"/>
                      <a:pt x="58" y="112"/>
                    </a:cubicBezTo>
                    <a:cubicBezTo>
                      <a:pt x="21" y="105"/>
                      <a:pt x="0" y="69"/>
                      <a:pt x="20" y="35"/>
                    </a:cubicBezTo>
                    <a:close/>
                  </a:path>
                </a:pathLst>
              </a:custGeom>
              <a:solidFill>
                <a:srgbClr val="E0AF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59" name="Freeform: Shape 114"/>
              <p:cNvSpPr/>
              <p:nvPr/>
            </p:nvSpPr>
            <p:spPr bwMode="auto">
              <a:xfrm>
                <a:off x="6760146" y="3727496"/>
                <a:ext cx="221248" cy="217896"/>
              </a:xfrm>
              <a:custGeom>
                <a:gdLst>
                  <a:gd name="T0" fmla="*/ 90 w 94"/>
                  <a:gd name="T1" fmla="*/ 0 h 93"/>
                  <a:gd name="T2" fmla="*/ 76 w 94"/>
                  <a:gd name="T3" fmla="*/ 45 h 93"/>
                  <a:gd name="T4" fmla="*/ 89 w 94"/>
                  <a:gd name="T5" fmla="*/ 62 h 93"/>
                  <a:gd name="T6" fmla="*/ 89 w 94"/>
                  <a:gd name="T7" fmla="*/ 62 h 93"/>
                  <a:gd name="T8" fmla="*/ 86 w 94"/>
                  <a:gd name="T9" fmla="*/ 88 h 93"/>
                  <a:gd name="T10" fmla="*/ 58 w 94"/>
                  <a:gd name="T11" fmla="*/ 91 h 93"/>
                  <a:gd name="T12" fmla="*/ 58 w 94"/>
                  <a:gd name="T13" fmla="*/ 91 h 93"/>
                  <a:gd name="T14" fmla="*/ 20 w 94"/>
                  <a:gd name="T15" fmla="*/ 75 h 93"/>
                  <a:gd name="T16" fmla="*/ 19 w 94"/>
                  <a:gd name="T17" fmla="*/ 64 h 93"/>
                  <a:gd name="T18" fmla="*/ 11 w 94"/>
                  <a:gd name="T19" fmla="*/ 53 h 93"/>
                  <a:gd name="T20" fmla="*/ 13 w 94"/>
                  <a:gd name="T21" fmla="*/ 45 h 93"/>
                  <a:gd name="T22" fmla="*/ 0 w 94"/>
                  <a:gd name="T23" fmla="*/ 28 h 93"/>
                  <a:gd name="T24" fmla="*/ 6 w 94"/>
                  <a:gd name="T25" fmla="*/ 23 h 93"/>
                  <a:gd name="T26" fmla="*/ 20 w 94"/>
                  <a:gd name="T27" fmla="*/ 32 h 93"/>
                  <a:gd name="T28" fmla="*/ 90 w 94"/>
                  <a:gd name="T29" fmla="*/ 0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94" h="93">
                    <a:moveTo>
                      <a:pt x="90" y="0"/>
                    </a:moveTo>
                    <a:cubicBezTo>
                      <a:pt x="94" y="8"/>
                      <a:pt x="74" y="37"/>
                      <a:pt x="76" y="45"/>
                    </a:cubicBezTo>
                    <a:cubicBezTo>
                      <a:pt x="78" y="54"/>
                      <a:pt x="86" y="58"/>
                      <a:pt x="89" y="62"/>
                    </a:cubicBezTo>
                    <a:cubicBezTo>
                      <a:pt x="89" y="62"/>
                      <a:pt x="89" y="62"/>
                      <a:pt x="89" y="62"/>
                    </a:cubicBezTo>
                    <a:cubicBezTo>
                      <a:pt x="86" y="88"/>
                      <a:pt x="86" y="88"/>
                      <a:pt x="86" y="88"/>
                    </a:cubicBezTo>
                    <a:cubicBezTo>
                      <a:pt x="75" y="91"/>
                      <a:pt x="64" y="93"/>
                      <a:pt x="58" y="91"/>
                    </a:cubicBezTo>
                    <a:cubicBezTo>
                      <a:pt x="58" y="91"/>
                      <a:pt x="58" y="91"/>
                      <a:pt x="58" y="91"/>
                    </a:cubicBezTo>
                    <a:cubicBezTo>
                      <a:pt x="50" y="89"/>
                      <a:pt x="32" y="81"/>
                      <a:pt x="20" y="75"/>
                    </a:cubicBezTo>
                    <a:cubicBezTo>
                      <a:pt x="20" y="70"/>
                      <a:pt x="19" y="64"/>
                      <a:pt x="19" y="64"/>
                    </a:cubicBezTo>
                    <a:cubicBezTo>
                      <a:pt x="17" y="62"/>
                      <a:pt x="16" y="54"/>
                      <a:pt x="11" y="53"/>
                    </a:cubicBezTo>
                    <a:cubicBezTo>
                      <a:pt x="12" y="50"/>
                      <a:pt x="13" y="48"/>
                      <a:pt x="13" y="45"/>
                    </a:cubicBezTo>
                    <a:cubicBezTo>
                      <a:pt x="14" y="43"/>
                      <a:pt x="0" y="28"/>
                      <a:pt x="0" y="28"/>
                    </a:cubicBezTo>
                    <a:cubicBezTo>
                      <a:pt x="0" y="28"/>
                      <a:pt x="6" y="28"/>
                      <a:pt x="6" y="23"/>
                    </a:cubicBezTo>
                    <a:cubicBezTo>
                      <a:pt x="10" y="27"/>
                      <a:pt x="16" y="32"/>
                      <a:pt x="20" y="32"/>
                    </a:cubicBezTo>
                    <a:cubicBezTo>
                      <a:pt x="44" y="35"/>
                      <a:pt x="76" y="2"/>
                      <a:pt x="90" y="0"/>
                    </a:cubicBezTo>
                    <a:close/>
                  </a:path>
                </a:pathLst>
              </a:custGeom>
              <a:solidFill>
                <a:srgbClr val="E0AF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60" name="Freeform: Shape 115"/>
              <p:cNvSpPr/>
              <p:nvPr/>
            </p:nvSpPr>
            <p:spPr bwMode="auto">
              <a:xfrm>
                <a:off x="6845628" y="3903489"/>
                <a:ext cx="97215" cy="67045"/>
              </a:xfrm>
              <a:custGeom>
                <a:gdLst>
                  <a:gd name="T0" fmla="*/ 0 w 42"/>
                  <a:gd name="T1" fmla="*/ 21 h 29"/>
                  <a:gd name="T2" fmla="*/ 8 w 42"/>
                  <a:gd name="T3" fmla="*/ 0 h 29"/>
                  <a:gd name="T4" fmla="*/ 34 w 42"/>
                  <a:gd name="T5" fmla="*/ 7 h 29"/>
                  <a:gd name="T6" fmla="*/ 41 w 42"/>
                  <a:gd name="T7" fmla="*/ 29 h 29"/>
                  <a:gd name="T8" fmla="*/ 0 w 42"/>
                  <a:gd name="T9" fmla="*/ 21 h 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2" h="28">
                    <a:moveTo>
                      <a:pt x="0" y="21"/>
                    </a:moveTo>
                    <a:cubicBezTo>
                      <a:pt x="3" y="14"/>
                      <a:pt x="6" y="8"/>
                      <a:pt x="8" y="0"/>
                    </a:cubicBezTo>
                    <a:cubicBezTo>
                      <a:pt x="17" y="3"/>
                      <a:pt x="31" y="8"/>
                      <a:pt x="34" y="7"/>
                    </a:cubicBezTo>
                    <a:cubicBezTo>
                      <a:pt x="34" y="7"/>
                      <a:pt x="42" y="29"/>
                      <a:pt x="41" y="29"/>
                    </a:cubicBezTo>
                    <a:lnTo>
                      <a:pt x="0" y="21"/>
                    </a:lnTo>
                    <a:close/>
                  </a:path>
                </a:pathLst>
              </a:custGeom>
              <a:solidFill>
                <a:srgbClr val="A6A8A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61" name="Freeform: Shape 116"/>
              <p:cNvSpPr/>
              <p:nvPr/>
            </p:nvSpPr>
            <p:spPr bwMode="auto">
              <a:xfrm>
                <a:off x="6669635" y="3921926"/>
                <a:ext cx="254771" cy="764312"/>
              </a:xfrm>
              <a:custGeom>
                <a:gdLst>
                  <a:gd name="T0" fmla="*/ 84 w 109"/>
                  <a:gd name="T1" fmla="*/ 8 h 326"/>
                  <a:gd name="T2" fmla="*/ 58 w 109"/>
                  <a:gd name="T3" fmla="*/ 326 h 326"/>
                  <a:gd name="T4" fmla="*/ 0 w 109"/>
                  <a:gd name="T5" fmla="*/ 304 h 326"/>
                  <a:gd name="T6" fmla="*/ 24 w 109"/>
                  <a:gd name="T7" fmla="*/ 74 h 326"/>
                  <a:gd name="T8" fmla="*/ 45 w 109"/>
                  <a:gd name="T9" fmla="*/ 0 h 326"/>
                  <a:gd name="T10" fmla="*/ 48 w 109"/>
                  <a:gd name="T11" fmla="*/ 0 h 326"/>
                  <a:gd name="T12" fmla="*/ 84 w 109"/>
                  <a:gd name="T13" fmla="*/ 8 h 3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9" h="326">
                    <a:moveTo>
                      <a:pt x="84" y="8"/>
                    </a:moveTo>
                    <a:cubicBezTo>
                      <a:pt x="109" y="14"/>
                      <a:pt x="58" y="326"/>
                      <a:pt x="58" y="326"/>
                    </a:cubicBezTo>
                    <a:cubicBezTo>
                      <a:pt x="53" y="320"/>
                      <a:pt x="23" y="318"/>
                      <a:pt x="0" y="304"/>
                    </a:cubicBezTo>
                    <a:cubicBezTo>
                      <a:pt x="24" y="74"/>
                      <a:pt x="24" y="74"/>
                      <a:pt x="24" y="74"/>
                    </a:cubicBezTo>
                    <a:cubicBezTo>
                      <a:pt x="45" y="0"/>
                      <a:pt x="45" y="0"/>
                      <a:pt x="45" y="0"/>
                    </a:cubicBezTo>
                    <a:cubicBezTo>
                      <a:pt x="46" y="0"/>
                      <a:pt x="47" y="0"/>
                      <a:pt x="48" y="0"/>
                    </a:cubicBezTo>
                    <a:lnTo>
                      <a:pt x="84" y="8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62" name="Freeform: Shape 117"/>
              <p:cNvSpPr/>
              <p:nvPr/>
            </p:nvSpPr>
            <p:spPr bwMode="auto">
              <a:xfrm>
                <a:off x="6455092" y="3246449"/>
                <a:ext cx="144147" cy="162584"/>
              </a:xfrm>
              <a:custGeom>
                <a:gdLst>
                  <a:gd name="T0" fmla="*/ 39 w 61"/>
                  <a:gd name="T1" fmla="*/ 69 h 69"/>
                  <a:gd name="T2" fmla="*/ 49 w 61"/>
                  <a:gd name="T3" fmla="*/ 51 h 69"/>
                  <a:gd name="T4" fmla="*/ 51 w 61"/>
                  <a:gd name="T5" fmla="*/ 36 h 69"/>
                  <a:gd name="T6" fmla="*/ 59 w 61"/>
                  <a:gd name="T7" fmla="*/ 28 h 69"/>
                  <a:gd name="T8" fmla="*/ 54 w 61"/>
                  <a:gd name="T9" fmla="*/ 11 h 69"/>
                  <a:gd name="T10" fmla="*/ 48 w 61"/>
                  <a:gd name="T11" fmla="*/ 10 h 69"/>
                  <a:gd name="T12" fmla="*/ 43 w 61"/>
                  <a:gd name="T13" fmla="*/ 3 h 69"/>
                  <a:gd name="T14" fmla="*/ 35 w 61"/>
                  <a:gd name="T15" fmla="*/ 3 h 69"/>
                  <a:gd name="T16" fmla="*/ 26 w 61"/>
                  <a:gd name="T17" fmla="*/ 1 h 69"/>
                  <a:gd name="T18" fmla="*/ 5 w 61"/>
                  <a:gd name="T19" fmla="*/ 11 h 69"/>
                  <a:gd name="T20" fmla="*/ 3 w 61"/>
                  <a:gd name="T21" fmla="*/ 36 h 69"/>
                  <a:gd name="T22" fmla="*/ 16 w 61"/>
                  <a:gd name="T23" fmla="*/ 60 h 69"/>
                  <a:gd name="T24" fmla="*/ 39 w 61"/>
                  <a:gd name="T25" fmla="*/ 69 h 6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61" h="69">
                    <a:moveTo>
                      <a:pt x="39" y="69"/>
                    </a:moveTo>
                    <a:cubicBezTo>
                      <a:pt x="42" y="64"/>
                      <a:pt x="46" y="60"/>
                      <a:pt x="49" y="51"/>
                    </a:cubicBezTo>
                    <a:cubicBezTo>
                      <a:pt x="50" y="47"/>
                      <a:pt x="51" y="41"/>
                      <a:pt x="51" y="36"/>
                    </a:cubicBezTo>
                    <a:cubicBezTo>
                      <a:pt x="54" y="35"/>
                      <a:pt x="58" y="31"/>
                      <a:pt x="59" y="28"/>
                    </a:cubicBezTo>
                    <a:cubicBezTo>
                      <a:pt x="61" y="23"/>
                      <a:pt x="56" y="14"/>
                      <a:pt x="54" y="11"/>
                    </a:cubicBezTo>
                    <a:cubicBezTo>
                      <a:pt x="53" y="11"/>
                      <a:pt x="51" y="10"/>
                      <a:pt x="48" y="10"/>
                    </a:cubicBezTo>
                    <a:cubicBezTo>
                      <a:pt x="47" y="7"/>
                      <a:pt x="45" y="5"/>
                      <a:pt x="43" y="3"/>
                    </a:cubicBezTo>
                    <a:cubicBezTo>
                      <a:pt x="41" y="2"/>
                      <a:pt x="38" y="3"/>
                      <a:pt x="35" y="3"/>
                    </a:cubicBezTo>
                    <a:cubicBezTo>
                      <a:pt x="32" y="0"/>
                      <a:pt x="31" y="0"/>
                      <a:pt x="26" y="1"/>
                    </a:cubicBezTo>
                    <a:cubicBezTo>
                      <a:pt x="20" y="2"/>
                      <a:pt x="9" y="6"/>
                      <a:pt x="5" y="11"/>
                    </a:cubicBezTo>
                    <a:cubicBezTo>
                      <a:pt x="0" y="17"/>
                      <a:pt x="0" y="28"/>
                      <a:pt x="3" y="36"/>
                    </a:cubicBezTo>
                    <a:cubicBezTo>
                      <a:pt x="6" y="44"/>
                      <a:pt x="11" y="56"/>
                      <a:pt x="16" y="60"/>
                    </a:cubicBezTo>
                    <a:cubicBezTo>
                      <a:pt x="20" y="64"/>
                      <a:pt x="39" y="69"/>
                      <a:pt x="39" y="69"/>
                    </a:cubicBezTo>
                    <a:close/>
                  </a:path>
                </a:pathLst>
              </a:custGeom>
              <a:solidFill>
                <a:srgbClr val="E0AF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63" name="Freeform: Shape 118"/>
              <p:cNvSpPr/>
              <p:nvPr/>
            </p:nvSpPr>
            <p:spPr bwMode="auto">
              <a:xfrm>
                <a:off x="6478557" y="3350369"/>
                <a:ext cx="100567" cy="58665"/>
              </a:xfrm>
              <a:custGeom>
                <a:gdLst>
                  <a:gd name="T0" fmla="*/ 42 w 43"/>
                  <a:gd name="T1" fmla="*/ 14 h 25"/>
                  <a:gd name="T2" fmla="*/ 43 w 43"/>
                  <a:gd name="T3" fmla="*/ 10 h 25"/>
                  <a:gd name="T4" fmla="*/ 41 w 43"/>
                  <a:gd name="T5" fmla="*/ 0 h 25"/>
                  <a:gd name="T6" fmla="*/ 1 w 43"/>
                  <a:gd name="T7" fmla="*/ 9 h 25"/>
                  <a:gd name="T8" fmla="*/ 5 w 43"/>
                  <a:gd name="T9" fmla="*/ 25 h 25"/>
                  <a:gd name="T10" fmla="*/ 42 w 43"/>
                  <a:gd name="T11" fmla="*/ 14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3" h="25">
                    <a:moveTo>
                      <a:pt x="42" y="14"/>
                    </a:moveTo>
                    <a:cubicBezTo>
                      <a:pt x="42" y="13"/>
                      <a:pt x="43" y="10"/>
                      <a:pt x="43" y="10"/>
                    </a:cubicBezTo>
                    <a:cubicBezTo>
                      <a:pt x="41" y="0"/>
                      <a:pt x="41" y="0"/>
                      <a:pt x="41" y="0"/>
                    </a:cubicBezTo>
                    <a:cubicBezTo>
                      <a:pt x="41" y="0"/>
                      <a:pt x="0" y="10"/>
                      <a:pt x="1" y="9"/>
                    </a:cubicBezTo>
                    <a:cubicBezTo>
                      <a:pt x="2" y="8"/>
                      <a:pt x="5" y="25"/>
                      <a:pt x="5" y="25"/>
                    </a:cubicBezTo>
                    <a:lnTo>
                      <a:pt x="42" y="1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64" name="Freeform: Shape 119"/>
              <p:cNvSpPr/>
              <p:nvPr/>
            </p:nvSpPr>
            <p:spPr bwMode="auto">
              <a:xfrm>
                <a:off x="6788639" y="3913546"/>
                <a:ext cx="110624" cy="450877"/>
              </a:xfrm>
              <a:custGeom>
                <a:gdLst>
                  <a:gd name="T0" fmla="*/ 33 w 47"/>
                  <a:gd name="T1" fmla="*/ 12 h 193"/>
                  <a:gd name="T2" fmla="*/ 27 w 47"/>
                  <a:gd name="T3" fmla="*/ 193 h 193"/>
                  <a:gd name="T4" fmla="*/ 10 w 47"/>
                  <a:gd name="T5" fmla="*/ 69 h 193"/>
                  <a:gd name="T6" fmla="*/ 30 w 47"/>
                  <a:gd name="T7" fmla="*/ 64 h 193"/>
                  <a:gd name="T8" fmla="*/ 0 w 47"/>
                  <a:gd name="T9" fmla="*/ 53 h 193"/>
                  <a:gd name="T10" fmla="*/ 8 w 47"/>
                  <a:gd name="T11" fmla="*/ 0 h 193"/>
                  <a:gd name="T12" fmla="*/ 33 w 47"/>
                  <a:gd name="T13" fmla="*/ 12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7" h="193">
                    <a:moveTo>
                      <a:pt x="33" y="12"/>
                    </a:moveTo>
                    <a:cubicBezTo>
                      <a:pt x="47" y="19"/>
                      <a:pt x="39" y="102"/>
                      <a:pt x="27" y="193"/>
                    </a:cubicBezTo>
                    <a:cubicBezTo>
                      <a:pt x="27" y="193"/>
                      <a:pt x="10" y="69"/>
                      <a:pt x="10" y="69"/>
                    </a:cubicBezTo>
                    <a:cubicBezTo>
                      <a:pt x="30" y="64"/>
                      <a:pt x="30" y="64"/>
                      <a:pt x="30" y="64"/>
                    </a:cubicBezTo>
                    <a:cubicBezTo>
                      <a:pt x="0" y="53"/>
                      <a:pt x="0" y="53"/>
                      <a:pt x="0" y="53"/>
                    </a:cubicBezTo>
                    <a:cubicBezTo>
                      <a:pt x="8" y="0"/>
                      <a:pt x="8" y="0"/>
                      <a:pt x="8" y="0"/>
                    </a:cubicBezTo>
                    <a:lnTo>
                      <a:pt x="33" y="12"/>
                    </a:lnTo>
                    <a:close/>
                  </a:path>
                </a:pathLst>
              </a:cu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65" name="Freeform: Shape 120"/>
              <p:cNvSpPr/>
              <p:nvPr/>
            </p:nvSpPr>
            <p:spPr bwMode="auto">
              <a:xfrm>
                <a:off x="7294828" y="4451581"/>
                <a:ext cx="127385" cy="145823"/>
              </a:xfrm>
              <a:custGeom>
                <a:gdLst>
                  <a:gd name="T0" fmla="*/ 19 w 54"/>
                  <a:gd name="T1" fmla="*/ 0 h 62"/>
                  <a:gd name="T2" fmla="*/ 11 w 54"/>
                  <a:gd name="T3" fmla="*/ 17 h 62"/>
                  <a:gd name="T4" fmla="*/ 9 w 54"/>
                  <a:gd name="T5" fmla="*/ 29 h 62"/>
                  <a:gd name="T6" fmla="*/ 2 w 54"/>
                  <a:gd name="T7" fmla="*/ 37 h 62"/>
                  <a:gd name="T8" fmla="*/ 7 w 54"/>
                  <a:gd name="T9" fmla="*/ 51 h 62"/>
                  <a:gd name="T10" fmla="*/ 12 w 54"/>
                  <a:gd name="T11" fmla="*/ 52 h 62"/>
                  <a:gd name="T12" fmla="*/ 16 w 54"/>
                  <a:gd name="T13" fmla="*/ 58 h 62"/>
                  <a:gd name="T14" fmla="*/ 24 w 54"/>
                  <a:gd name="T15" fmla="*/ 58 h 62"/>
                  <a:gd name="T16" fmla="*/ 31 w 54"/>
                  <a:gd name="T17" fmla="*/ 61 h 62"/>
                  <a:gd name="T18" fmla="*/ 50 w 54"/>
                  <a:gd name="T19" fmla="*/ 52 h 62"/>
                  <a:gd name="T20" fmla="*/ 51 w 54"/>
                  <a:gd name="T21" fmla="*/ 30 h 62"/>
                  <a:gd name="T22" fmla="*/ 40 w 54"/>
                  <a:gd name="T23" fmla="*/ 9 h 62"/>
                  <a:gd name="T24" fmla="*/ 19 w 54"/>
                  <a:gd name="T25" fmla="*/ 0 h 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4" h="62">
                    <a:moveTo>
                      <a:pt x="19" y="0"/>
                    </a:moveTo>
                    <a:cubicBezTo>
                      <a:pt x="17" y="5"/>
                      <a:pt x="14" y="9"/>
                      <a:pt x="11" y="17"/>
                    </a:cubicBezTo>
                    <a:cubicBezTo>
                      <a:pt x="10" y="20"/>
                      <a:pt x="9" y="25"/>
                      <a:pt x="9" y="29"/>
                    </a:cubicBezTo>
                    <a:cubicBezTo>
                      <a:pt x="7" y="31"/>
                      <a:pt x="3" y="34"/>
                      <a:pt x="2" y="37"/>
                    </a:cubicBezTo>
                    <a:cubicBezTo>
                      <a:pt x="0" y="41"/>
                      <a:pt x="5" y="49"/>
                      <a:pt x="7" y="51"/>
                    </a:cubicBezTo>
                    <a:cubicBezTo>
                      <a:pt x="8" y="52"/>
                      <a:pt x="10" y="52"/>
                      <a:pt x="12" y="52"/>
                    </a:cubicBezTo>
                    <a:cubicBezTo>
                      <a:pt x="13" y="55"/>
                      <a:pt x="15" y="57"/>
                      <a:pt x="16" y="58"/>
                    </a:cubicBezTo>
                    <a:cubicBezTo>
                      <a:pt x="18" y="59"/>
                      <a:pt x="21" y="59"/>
                      <a:pt x="24" y="58"/>
                    </a:cubicBezTo>
                    <a:cubicBezTo>
                      <a:pt x="26" y="62"/>
                      <a:pt x="27" y="61"/>
                      <a:pt x="31" y="61"/>
                    </a:cubicBezTo>
                    <a:cubicBezTo>
                      <a:pt x="36" y="60"/>
                      <a:pt x="46" y="56"/>
                      <a:pt x="50" y="52"/>
                    </a:cubicBezTo>
                    <a:cubicBezTo>
                      <a:pt x="54" y="46"/>
                      <a:pt x="54" y="37"/>
                      <a:pt x="51" y="30"/>
                    </a:cubicBezTo>
                    <a:cubicBezTo>
                      <a:pt x="49" y="23"/>
                      <a:pt x="45" y="12"/>
                      <a:pt x="40" y="9"/>
                    </a:cubicBezTo>
                    <a:cubicBezTo>
                      <a:pt x="36" y="5"/>
                      <a:pt x="19" y="0"/>
                      <a:pt x="19" y="0"/>
                    </a:cubicBezTo>
                    <a:close/>
                  </a:path>
                </a:pathLst>
              </a:custGeom>
              <a:solidFill>
                <a:srgbClr val="E0AF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66" name="Freeform: Shape 121"/>
              <p:cNvSpPr/>
              <p:nvPr/>
            </p:nvSpPr>
            <p:spPr bwMode="auto">
              <a:xfrm>
                <a:off x="7311590" y="4444876"/>
                <a:ext cx="88835" cy="51960"/>
              </a:xfrm>
              <a:custGeom>
                <a:gdLst>
                  <a:gd name="T0" fmla="*/ 1 w 38"/>
                  <a:gd name="T1" fmla="*/ 10 h 22"/>
                  <a:gd name="T2" fmla="*/ 0 w 38"/>
                  <a:gd name="T3" fmla="*/ 13 h 22"/>
                  <a:gd name="T4" fmla="*/ 2 w 38"/>
                  <a:gd name="T5" fmla="*/ 22 h 22"/>
                  <a:gd name="T6" fmla="*/ 37 w 38"/>
                  <a:gd name="T7" fmla="*/ 14 h 22"/>
                  <a:gd name="T8" fmla="*/ 33 w 38"/>
                  <a:gd name="T9" fmla="*/ 0 h 22"/>
                  <a:gd name="T10" fmla="*/ 1 w 38"/>
                  <a:gd name="T11" fmla="*/ 10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8" h="22">
                    <a:moveTo>
                      <a:pt x="1" y="10"/>
                    </a:moveTo>
                    <a:cubicBezTo>
                      <a:pt x="1" y="11"/>
                      <a:pt x="0" y="13"/>
                      <a:pt x="0" y="13"/>
                    </a:cubicBezTo>
                    <a:cubicBezTo>
                      <a:pt x="2" y="22"/>
                      <a:pt x="2" y="22"/>
                      <a:pt x="2" y="22"/>
                    </a:cubicBezTo>
                    <a:cubicBezTo>
                      <a:pt x="2" y="22"/>
                      <a:pt x="38" y="14"/>
                      <a:pt x="37" y="14"/>
                    </a:cubicBezTo>
                    <a:cubicBezTo>
                      <a:pt x="36" y="15"/>
                      <a:pt x="33" y="0"/>
                      <a:pt x="33" y="0"/>
                    </a:cubicBezTo>
                    <a:lnTo>
                      <a:pt x="1" y="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67" name="Freeform: Shape 122"/>
              <p:cNvSpPr/>
              <p:nvPr/>
            </p:nvSpPr>
            <p:spPr bwMode="auto">
              <a:xfrm>
                <a:off x="6983070" y="3891756"/>
                <a:ext cx="417355" cy="660392"/>
              </a:xfrm>
              <a:custGeom>
                <a:gdLst>
                  <a:gd name="T0" fmla="*/ 0 w 178"/>
                  <a:gd name="T1" fmla="*/ 4 h 282"/>
                  <a:gd name="T2" fmla="*/ 42 w 178"/>
                  <a:gd name="T3" fmla="*/ 4 h 282"/>
                  <a:gd name="T4" fmla="*/ 178 w 178"/>
                  <a:gd name="T5" fmla="*/ 246 h 282"/>
                  <a:gd name="T6" fmla="*/ 140 w 178"/>
                  <a:gd name="T7" fmla="*/ 252 h 282"/>
                  <a:gd name="T8" fmla="*/ 56 w 178"/>
                  <a:gd name="T9" fmla="*/ 81 h 282"/>
                  <a:gd name="T10" fmla="*/ 100 w 178"/>
                  <a:gd name="T11" fmla="*/ 278 h 282"/>
                  <a:gd name="T12" fmla="*/ 58 w 178"/>
                  <a:gd name="T13" fmla="*/ 282 h 282"/>
                  <a:gd name="T14" fmla="*/ 0 w 178"/>
                  <a:gd name="T15" fmla="*/ 4 h 2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78" h="282">
                    <a:moveTo>
                      <a:pt x="0" y="4"/>
                    </a:moveTo>
                    <a:cubicBezTo>
                      <a:pt x="9" y="3"/>
                      <a:pt x="34" y="0"/>
                      <a:pt x="42" y="4"/>
                    </a:cubicBezTo>
                    <a:cubicBezTo>
                      <a:pt x="117" y="46"/>
                      <a:pt x="160" y="181"/>
                      <a:pt x="178" y="246"/>
                    </a:cubicBezTo>
                    <a:cubicBezTo>
                      <a:pt x="140" y="252"/>
                      <a:pt x="140" y="252"/>
                      <a:pt x="140" y="252"/>
                    </a:cubicBezTo>
                    <a:cubicBezTo>
                      <a:pt x="121" y="213"/>
                      <a:pt x="98" y="113"/>
                      <a:pt x="56" y="81"/>
                    </a:cubicBezTo>
                    <a:cubicBezTo>
                      <a:pt x="100" y="278"/>
                      <a:pt x="100" y="278"/>
                      <a:pt x="100" y="278"/>
                    </a:cubicBezTo>
                    <a:cubicBezTo>
                      <a:pt x="58" y="282"/>
                      <a:pt x="58" y="282"/>
                      <a:pt x="58" y="282"/>
                    </a:cubicBezTo>
                    <a:lnTo>
                      <a:pt x="0" y="4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68" name="Freeform: Shape 123"/>
              <p:cNvSpPr/>
              <p:nvPr/>
            </p:nvSpPr>
            <p:spPr bwMode="auto">
              <a:xfrm>
                <a:off x="6981394" y="3891756"/>
                <a:ext cx="102244" cy="424060"/>
              </a:xfrm>
              <a:custGeom>
                <a:gdLst>
                  <a:gd name="T0" fmla="*/ 14 w 61"/>
                  <a:gd name="T1" fmla="*/ 0 h 253"/>
                  <a:gd name="T2" fmla="*/ 14 w 61"/>
                  <a:gd name="T3" fmla="*/ 0 h 253"/>
                  <a:gd name="T4" fmla="*/ 61 w 61"/>
                  <a:gd name="T5" fmla="*/ 66 h 253"/>
                  <a:gd name="T6" fmla="*/ 29 w 61"/>
                  <a:gd name="T7" fmla="*/ 77 h 253"/>
                  <a:gd name="T8" fmla="*/ 53 w 61"/>
                  <a:gd name="T9" fmla="*/ 81 h 253"/>
                  <a:gd name="T10" fmla="*/ 53 w 61"/>
                  <a:gd name="T11" fmla="*/ 253 h 253"/>
                  <a:gd name="T12" fmla="*/ 0 w 61"/>
                  <a:gd name="T13" fmla="*/ 4 h 253"/>
                  <a:gd name="T14" fmla="*/ 14 w 61"/>
                  <a:gd name="T15" fmla="*/ 0 h 2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1" h="253">
                    <a:moveTo>
                      <a:pt x="14" y="0"/>
                    </a:moveTo>
                    <a:lnTo>
                      <a:pt x="14" y="0"/>
                    </a:lnTo>
                    <a:lnTo>
                      <a:pt x="61" y="66"/>
                    </a:lnTo>
                    <a:lnTo>
                      <a:pt x="29" y="77"/>
                    </a:lnTo>
                    <a:lnTo>
                      <a:pt x="53" y="81"/>
                    </a:lnTo>
                    <a:lnTo>
                      <a:pt x="53" y="253"/>
                    </a:lnTo>
                    <a:lnTo>
                      <a:pt x="0" y="4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69" name="Freeform: Shape 124"/>
              <p:cNvSpPr/>
              <p:nvPr/>
            </p:nvSpPr>
            <p:spPr bwMode="auto">
              <a:xfrm>
                <a:off x="6961281" y="3898461"/>
                <a:ext cx="35199" cy="72074"/>
              </a:xfrm>
              <a:custGeom>
                <a:gdLst>
                  <a:gd name="T0" fmla="*/ 0 w 15"/>
                  <a:gd name="T1" fmla="*/ 5 h 31"/>
                  <a:gd name="T2" fmla="*/ 2 w 15"/>
                  <a:gd name="T3" fmla="*/ 1 h 31"/>
                  <a:gd name="T4" fmla="*/ 15 w 15"/>
                  <a:gd name="T5" fmla="*/ 15 h 31"/>
                  <a:gd name="T6" fmla="*/ 3 w 15"/>
                  <a:gd name="T7" fmla="*/ 30 h 31"/>
                  <a:gd name="T8" fmla="*/ 0 w 15"/>
                  <a:gd name="T9" fmla="*/ 5 h 3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31">
                    <a:moveTo>
                      <a:pt x="0" y="5"/>
                    </a:moveTo>
                    <a:cubicBezTo>
                      <a:pt x="2" y="1"/>
                      <a:pt x="2" y="1"/>
                      <a:pt x="2" y="1"/>
                    </a:cubicBezTo>
                    <a:cubicBezTo>
                      <a:pt x="2" y="0"/>
                      <a:pt x="15" y="15"/>
                      <a:pt x="15" y="15"/>
                    </a:cubicBezTo>
                    <a:cubicBezTo>
                      <a:pt x="15" y="15"/>
                      <a:pt x="3" y="31"/>
                      <a:pt x="3" y="30"/>
                    </a:cubicBez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A6A8A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70" name="Freeform: Shape 125"/>
              <p:cNvSpPr/>
              <p:nvPr/>
            </p:nvSpPr>
            <p:spPr bwMode="auto">
              <a:xfrm>
                <a:off x="6941167" y="3967182"/>
                <a:ext cx="124033" cy="584967"/>
              </a:xfrm>
              <a:custGeom>
                <a:gdLst>
                  <a:gd name="T0" fmla="*/ 0 w 74"/>
                  <a:gd name="T1" fmla="*/ 1 h 349"/>
                  <a:gd name="T2" fmla="*/ 18 w 74"/>
                  <a:gd name="T3" fmla="*/ 0 h 349"/>
                  <a:gd name="T4" fmla="*/ 74 w 74"/>
                  <a:gd name="T5" fmla="*/ 289 h 349"/>
                  <a:gd name="T6" fmla="*/ 54 w 74"/>
                  <a:gd name="T7" fmla="*/ 349 h 349"/>
                  <a:gd name="T8" fmla="*/ 14 w 74"/>
                  <a:gd name="T9" fmla="*/ 291 h 349"/>
                  <a:gd name="T10" fmla="*/ 0 w 74"/>
                  <a:gd name="T11" fmla="*/ 1 h 3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349">
                    <a:moveTo>
                      <a:pt x="0" y="1"/>
                    </a:moveTo>
                    <a:lnTo>
                      <a:pt x="18" y="0"/>
                    </a:lnTo>
                    <a:lnTo>
                      <a:pt x="74" y="289"/>
                    </a:lnTo>
                    <a:lnTo>
                      <a:pt x="54" y="349"/>
                    </a:lnTo>
                    <a:lnTo>
                      <a:pt x="14" y="291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71" name="Freeform: Shape 126"/>
              <p:cNvSpPr/>
              <p:nvPr/>
            </p:nvSpPr>
            <p:spPr bwMode="auto">
              <a:xfrm>
                <a:off x="6905968" y="3908517"/>
                <a:ext cx="67045" cy="70397"/>
              </a:xfrm>
              <a:custGeom>
                <a:gdLst>
                  <a:gd name="T0" fmla="*/ 0 w 29"/>
                  <a:gd name="T1" fmla="*/ 7 h 30"/>
                  <a:gd name="T2" fmla="*/ 29 w 29"/>
                  <a:gd name="T3" fmla="*/ 0 h 30"/>
                  <a:gd name="T4" fmla="*/ 29 w 29"/>
                  <a:gd name="T5" fmla="*/ 27 h 30"/>
                  <a:gd name="T6" fmla="*/ 15 w 29"/>
                  <a:gd name="T7" fmla="*/ 30 h 30"/>
                  <a:gd name="T8" fmla="*/ 0 w 29"/>
                  <a:gd name="T9" fmla="*/ 7 h 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8" h="30">
                    <a:moveTo>
                      <a:pt x="0" y="7"/>
                    </a:moveTo>
                    <a:cubicBezTo>
                      <a:pt x="1" y="7"/>
                      <a:pt x="29" y="0"/>
                      <a:pt x="29" y="0"/>
                    </a:cubicBezTo>
                    <a:cubicBezTo>
                      <a:pt x="29" y="27"/>
                      <a:pt x="29" y="27"/>
                      <a:pt x="29" y="27"/>
                    </a:cubicBezTo>
                    <a:cubicBezTo>
                      <a:pt x="15" y="30"/>
                      <a:pt x="15" y="30"/>
                      <a:pt x="15" y="30"/>
                    </a:cubicBez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72" name="Freeform: Shape 127"/>
              <p:cNvSpPr/>
              <p:nvPr/>
            </p:nvSpPr>
            <p:spPr bwMode="auto">
              <a:xfrm>
                <a:off x="6959604" y="3868290"/>
                <a:ext cx="45256" cy="102244"/>
              </a:xfrm>
              <a:custGeom>
                <a:gdLst>
                  <a:gd name="T0" fmla="*/ 0 w 27"/>
                  <a:gd name="T1" fmla="*/ 25 h 61"/>
                  <a:gd name="T2" fmla="*/ 27 w 27"/>
                  <a:gd name="T3" fmla="*/ 61 h 61"/>
                  <a:gd name="T4" fmla="*/ 27 w 27"/>
                  <a:gd name="T5" fmla="*/ 10 h 61"/>
                  <a:gd name="T6" fmla="*/ 7 w 27"/>
                  <a:gd name="T7" fmla="*/ 0 h 61"/>
                  <a:gd name="T8" fmla="*/ 0 w 27"/>
                  <a:gd name="T9" fmla="*/ 25 h 6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7" h="61">
                    <a:moveTo>
                      <a:pt x="0" y="25"/>
                    </a:moveTo>
                    <a:lnTo>
                      <a:pt x="27" y="61"/>
                    </a:lnTo>
                    <a:lnTo>
                      <a:pt x="27" y="10"/>
                    </a:lnTo>
                    <a:lnTo>
                      <a:pt x="7" y="0"/>
                    </a:lnTo>
                    <a:lnTo>
                      <a:pt x="0" y="25"/>
                    </a:lnTo>
                    <a:close/>
                  </a:path>
                </a:pathLst>
              </a:custGeom>
              <a:solidFill>
                <a:srgbClr val="D0D2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73" name="Freeform: Shape 128"/>
              <p:cNvSpPr/>
              <p:nvPr/>
            </p:nvSpPr>
            <p:spPr bwMode="auto">
              <a:xfrm>
                <a:off x="6781935" y="3881699"/>
                <a:ext cx="142471" cy="115653"/>
              </a:xfrm>
              <a:custGeom>
                <a:gdLst>
                  <a:gd name="T0" fmla="*/ 0 w 85"/>
                  <a:gd name="T1" fmla="*/ 24 h 69"/>
                  <a:gd name="T2" fmla="*/ 11 w 85"/>
                  <a:gd name="T3" fmla="*/ 0 h 69"/>
                  <a:gd name="T4" fmla="*/ 85 w 85"/>
                  <a:gd name="T5" fmla="*/ 23 h 69"/>
                  <a:gd name="T6" fmla="*/ 67 w 85"/>
                  <a:gd name="T7" fmla="*/ 69 h 69"/>
                  <a:gd name="T8" fmla="*/ 0 w 85"/>
                  <a:gd name="T9" fmla="*/ 24 h 6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5" h="69">
                    <a:moveTo>
                      <a:pt x="0" y="24"/>
                    </a:moveTo>
                    <a:lnTo>
                      <a:pt x="11" y="0"/>
                    </a:lnTo>
                    <a:lnTo>
                      <a:pt x="85" y="23"/>
                    </a:lnTo>
                    <a:lnTo>
                      <a:pt x="67" y="69"/>
                    </a:lnTo>
                    <a:lnTo>
                      <a:pt x="0" y="24"/>
                    </a:lnTo>
                    <a:close/>
                  </a:path>
                </a:pathLst>
              </a:custGeom>
              <a:solidFill>
                <a:srgbClr val="D0D2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74" name="Freeform: Shape 129"/>
              <p:cNvSpPr/>
              <p:nvPr/>
            </p:nvSpPr>
            <p:spPr bwMode="auto">
              <a:xfrm>
                <a:off x="6666283" y="3574969"/>
                <a:ext cx="164260" cy="293322"/>
              </a:xfrm>
              <a:custGeom>
                <a:gdLst>
                  <a:gd name="T0" fmla="*/ 70 w 70"/>
                  <a:gd name="T1" fmla="*/ 17 h 125"/>
                  <a:gd name="T2" fmla="*/ 63 w 70"/>
                  <a:gd name="T3" fmla="*/ 10 h 125"/>
                  <a:gd name="T4" fmla="*/ 1 w 70"/>
                  <a:gd name="T5" fmla="*/ 56 h 125"/>
                  <a:gd name="T6" fmla="*/ 14 w 70"/>
                  <a:gd name="T7" fmla="*/ 105 h 125"/>
                  <a:gd name="T8" fmla="*/ 53 w 70"/>
                  <a:gd name="T9" fmla="*/ 125 h 125"/>
                  <a:gd name="T10" fmla="*/ 52 w 70"/>
                  <a:gd name="T11" fmla="*/ 109 h 125"/>
                  <a:gd name="T12" fmla="*/ 40 w 70"/>
                  <a:gd name="T13" fmla="*/ 97 h 125"/>
                  <a:gd name="T14" fmla="*/ 27 w 70"/>
                  <a:gd name="T15" fmla="*/ 93 h 125"/>
                  <a:gd name="T16" fmla="*/ 21 w 70"/>
                  <a:gd name="T17" fmla="*/ 79 h 125"/>
                  <a:gd name="T18" fmla="*/ 32 w 70"/>
                  <a:gd name="T19" fmla="*/ 75 h 125"/>
                  <a:gd name="T20" fmla="*/ 47 w 70"/>
                  <a:gd name="T21" fmla="*/ 83 h 125"/>
                  <a:gd name="T22" fmla="*/ 51 w 70"/>
                  <a:gd name="T23" fmla="*/ 80 h 125"/>
                  <a:gd name="T24" fmla="*/ 31 w 70"/>
                  <a:gd name="T25" fmla="*/ 20 h 125"/>
                  <a:gd name="T26" fmla="*/ 70 w 70"/>
                  <a:gd name="T27" fmla="*/ 17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0" h="125">
                    <a:moveTo>
                      <a:pt x="70" y="17"/>
                    </a:moveTo>
                    <a:cubicBezTo>
                      <a:pt x="70" y="14"/>
                      <a:pt x="67" y="12"/>
                      <a:pt x="63" y="10"/>
                    </a:cubicBezTo>
                    <a:cubicBezTo>
                      <a:pt x="38" y="0"/>
                      <a:pt x="3" y="31"/>
                      <a:pt x="1" y="56"/>
                    </a:cubicBezTo>
                    <a:cubicBezTo>
                      <a:pt x="0" y="73"/>
                      <a:pt x="1" y="97"/>
                      <a:pt x="14" y="105"/>
                    </a:cubicBezTo>
                    <a:cubicBezTo>
                      <a:pt x="27" y="114"/>
                      <a:pt x="53" y="125"/>
                      <a:pt x="53" y="125"/>
                    </a:cubicBezTo>
                    <a:cubicBezTo>
                      <a:pt x="53" y="125"/>
                      <a:pt x="53" y="110"/>
                      <a:pt x="52" y="109"/>
                    </a:cubicBezTo>
                    <a:cubicBezTo>
                      <a:pt x="52" y="108"/>
                      <a:pt x="40" y="97"/>
                      <a:pt x="40" y="97"/>
                    </a:cubicBezTo>
                    <a:cubicBezTo>
                      <a:pt x="40" y="97"/>
                      <a:pt x="33" y="97"/>
                      <a:pt x="27" y="93"/>
                    </a:cubicBezTo>
                    <a:cubicBezTo>
                      <a:pt x="20" y="88"/>
                      <a:pt x="18" y="85"/>
                      <a:pt x="21" y="79"/>
                    </a:cubicBezTo>
                    <a:cubicBezTo>
                      <a:pt x="24" y="74"/>
                      <a:pt x="28" y="74"/>
                      <a:pt x="32" y="75"/>
                    </a:cubicBezTo>
                    <a:cubicBezTo>
                      <a:pt x="36" y="75"/>
                      <a:pt x="46" y="84"/>
                      <a:pt x="47" y="83"/>
                    </a:cubicBezTo>
                    <a:cubicBezTo>
                      <a:pt x="48" y="82"/>
                      <a:pt x="51" y="80"/>
                      <a:pt x="51" y="80"/>
                    </a:cubicBezTo>
                    <a:cubicBezTo>
                      <a:pt x="36" y="70"/>
                      <a:pt x="9" y="34"/>
                      <a:pt x="31" y="20"/>
                    </a:cubicBezTo>
                    <a:cubicBezTo>
                      <a:pt x="53" y="6"/>
                      <a:pt x="70" y="17"/>
                      <a:pt x="70" y="17"/>
                    </a:cubicBez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75" name="Freeform: Shape 130"/>
              <p:cNvSpPr/>
              <p:nvPr/>
            </p:nvSpPr>
            <p:spPr bwMode="auto">
              <a:xfrm>
                <a:off x="6483585" y="3363778"/>
                <a:ext cx="300026" cy="814596"/>
              </a:xfrm>
              <a:custGeom>
                <a:gdLst>
                  <a:gd name="T0" fmla="*/ 100 w 128"/>
                  <a:gd name="T1" fmla="*/ 347 h 347"/>
                  <a:gd name="T2" fmla="*/ 0 w 128"/>
                  <a:gd name="T3" fmla="*/ 10 h 347"/>
                  <a:gd name="T4" fmla="*/ 43 w 128"/>
                  <a:gd name="T5" fmla="*/ 0 h 347"/>
                  <a:gd name="T6" fmla="*/ 128 w 128"/>
                  <a:gd name="T7" fmla="*/ 257 h 347"/>
                  <a:gd name="T8" fmla="*/ 100 w 128"/>
                  <a:gd name="T9" fmla="*/ 347 h 3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8" h="347">
                    <a:moveTo>
                      <a:pt x="100" y="347"/>
                    </a:moveTo>
                    <a:cubicBezTo>
                      <a:pt x="64" y="297"/>
                      <a:pt x="30" y="166"/>
                      <a:pt x="0" y="10"/>
                    </a:cubicBezTo>
                    <a:cubicBezTo>
                      <a:pt x="15" y="9"/>
                      <a:pt x="28" y="3"/>
                      <a:pt x="43" y="0"/>
                    </a:cubicBezTo>
                    <a:cubicBezTo>
                      <a:pt x="66" y="114"/>
                      <a:pt x="81" y="202"/>
                      <a:pt x="128" y="257"/>
                    </a:cubicBezTo>
                    <a:lnTo>
                      <a:pt x="100" y="347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16" name="Group 131"/>
            <p:cNvGrpSpPr/>
            <p:nvPr/>
          </p:nvGrpSpPr>
          <p:grpSpPr>
            <a:xfrm>
              <a:off x="4967029" y="241212"/>
              <a:ext cx="2272821" cy="2434987"/>
              <a:chOff x="6622704" y="321615"/>
              <a:chExt cx="3030429" cy="3246650"/>
            </a:xfrm>
          </p:grpSpPr>
          <p:sp>
            <p:nvSpPr>
              <p:cNvPr id="46" name="Freeform: Shape 132"/>
              <p:cNvSpPr/>
              <p:nvPr/>
            </p:nvSpPr>
            <p:spPr bwMode="auto">
              <a:xfrm>
                <a:off x="6622704" y="1050729"/>
                <a:ext cx="1382802" cy="1091156"/>
              </a:xfrm>
              <a:custGeom>
                <a:gdLst>
                  <a:gd name="T0" fmla="*/ 825 w 825"/>
                  <a:gd name="T1" fmla="*/ 0 h 651"/>
                  <a:gd name="T2" fmla="*/ 4 w 825"/>
                  <a:gd name="T3" fmla="*/ 99 h 651"/>
                  <a:gd name="T4" fmla="*/ 291 w 825"/>
                  <a:gd name="T5" fmla="*/ 328 h 651"/>
                  <a:gd name="T6" fmla="*/ 0 w 825"/>
                  <a:gd name="T7" fmla="*/ 651 h 651"/>
                  <a:gd name="T8" fmla="*/ 787 w 825"/>
                  <a:gd name="T9" fmla="*/ 544 h 651"/>
                  <a:gd name="T10" fmla="*/ 825 w 825"/>
                  <a:gd name="T11" fmla="*/ 0 h 6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825" h="651">
                    <a:moveTo>
                      <a:pt x="825" y="0"/>
                    </a:moveTo>
                    <a:lnTo>
                      <a:pt x="4" y="99"/>
                    </a:lnTo>
                    <a:lnTo>
                      <a:pt x="291" y="328"/>
                    </a:lnTo>
                    <a:lnTo>
                      <a:pt x="0" y="651"/>
                    </a:lnTo>
                    <a:lnTo>
                      <a:pt x="787" y="544"/>
                    </a:lnTo>
                    <a:lnTo>
                      <a:pt x="825" y="0"/>
                    </a:ln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47" name="Rectangle 133"/>
              <p:cNvSpPr/>
              <p:nvPr/>
            </p:nvSpPr>
            <p:spPr bwMode="auto">
              <a:xfrm>
                <a:off x="9596145" y="358490"/>
                <a:ext cx="45256" cy="3209775"/>
              </a:xfrm>
              <a:prstGeom prst="rect">
                <a:avLst/>
              </a:pr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48" name="Rectangle 134"/>
              <p:cNvSpPr/>
              <p:nvPr/>
            </p:nvSpPr>
            <p:spPr bwMode="auto">
              <a:xfrm>
                <a:off x="9619611" y="358490"/>
                <a:ext cx="21790" cy="3209775"/>
              </a:xfrm>
              <a:prstGeom prst="rect">
                <a:avLst/>
              </a:prstGeom>
              <a:solidFill>
                <a:schemeClr val="tx2"/>
              </a:solidFill>
              <a:ln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49" name="Freeform: Shape 135"/>
              <p:cNvSpPr/>
              <p:nvPr/>
            </p:nvSpPr>
            <p:spPr bwMode="auto">
              <a:xfrm>
                <a:off x="7388691" y="723884"/>
                <a:ext cx="628546" cy="1238655"/>
              </a:xfrm>
              <a:custGeom>
                <a:gdLst>
                  <a:gd name="T0" fmla="*/ 375 w 375"/>
                  <a:gd name="T1" fmla="*/ 90 h 739"/>
                  <a:gd name="T2" fmla="*/ 46 w 375"/>
                  <a:gd name="T3" fmla="*/ 0 h 739"/>
                  <a:gd name="T4" fmla="*/ 0 w 375"/>
                  <a:gd name="T5" fmla="*/ 572 h 739"/>
                  <a:gd name="T6" fmla="*/ 330 w 375"/>
                  <a:gd name="T7" fmla="*/ 739 h 739"/>
                  <a:gd name="T8" fmla="*/ 375 w 375"/>
                  <a:gd name="T9" fmla="*/ 90 h 73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75" h="739">
                    <a:moveTo>
                      <a:pt x="375" y="90"/>
                    </a:moveTo>
                    <a:lnTo>
                      <a:pt x="46" y="0"/>
                    </a:lnTo>
                    <a:lnTo>
                      <a:pt x="0" y="572"/>
                    </a:lnTo>
                    <a:lnTo>
                      <a:pt x="330" y="739"/>
                    </a:lnTo>
                    <a:lnTo>
                      <a:pt x="375" y="90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50" name="Freeform: Shape 136"/>
              <p:cNvSpPr/>
              <p:nvPr/>
            </p:nvSpPr>
            <p:spPr bwMode="auto">
              <a:xfrm>
                <a:off x="7388691" y="371899"/>
                <a:ext cx="2219186" cy="1304023"/>
              </a:xfrm>
              <a:custGeom>
                <a:gdLst>
                  <a:gd name="T0" fmla="*/ 1317 w 1324"/>
                  <a:gd name="T1" fmla="*/ 0 h 778"/>
                  <a:gd name="T2" fmla="*/ 1324 w 1324"/>
                  <a:gd name="T3" fmla="*/ 616 h 778"/>
                  <a:gd name="T4" fmla="*/ 0 w 1324"/>
                  <a:gd name="T5" fmla="*/ 778 h 778"/>
                  <a:gd name="T6" fmla="*/ 46 w 1324"/>
                  <a:gd name="T7" fmla="*/ 206 h 778"/>
                  <a:gd name="T8" fmla="*/ 1317 w 1324"/>
                  <a:gd name="T9" fmla="*/ 0 h 77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24" h="778">
                    <a:moveTo>
                      <a:pt x="1317" y="0"/>
                    </a:moveTo>
                    <a:lnTo>
                      <a:pt x="1324" y="616"/>
                    </a:lnTo>
                    <a:lnTo>
                      <a:pt x="0" y="778"/>
                    </a:lnTo>
                    <a:lnTo>
                      <a:pt x="46" y="206"/>
                    </a:lnTo>
                    <a:lnTo>
                      <a:pt x="1317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51" name="Oval 137"/>
              <p:cNvSpPr/>
              <p:nvPr/>
            </p:nvSpPr>
            <p:spPr bwMode="auto">
              <a:xfrm>
                <a:off x="9587764" y="321615"/>
                <a:ext cx="65369" cy="60340"/>
              </a:xfrm>
              <a:prstGeom prst="ellipse">
                <a:avLst/>
              </a:prstGeom>
              <a:solidFill>
                <a:srgbClr val="58595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52" name="Freeform: Shape 138"/>
              <p:cNvSpPr/>
              <p:nvPr/>
            </p:nvSpPr>
            <p:spPr bwMode="auto">
              <a:xfrm>
                <a:off x="9587764" y="321615"/>
                <a:ext cx="60340" cy="41904"/>
              </a:xfrm>
              <a:custGeom>
                <a:gdLst>
                  <a:gd name="T0" fmla="*/ 14 w 26"/>
                  <a:gd name="T1" fmla="*/ 0 h 18"/>
                  <a:gd name="T2" fmla="*/ 26 w 26"/>
                  <a:gd name="T3" fmla="*/ 7 h 18"/>
                  <a:gd name="T4" fmla="*/ 15 w 26"/>
                  <a:gd name="T5" fmla="*/ 16 h 18"/>
                  <a:gd name="T6" fmla="*/ 0 w 26"/>
                  <a:gd name="T7" fmla="*/ 10 h 18"/>
                  <a:gd name="T8" fmla="*/ 14 w 26"/>
                  <a:gd name="T9" fmla="*/ 0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6" h="18">
                    <a:moveTo>
                      <a:pt x="14" y="0"/>
                    </a:moveTo>
                    <a:cubicBezTo>
                      <a:pt x="19" y="0"/>
                      <a:pt x="24" y="3"/>
                      <a:pt x="26" y="7"/>
                    </a:cubicBezTo>
                    <a:cubicBezTo>
                      <a:pt x="25" y="11"/>
                      <a:pt x="21" y="15"/>
                      <a:pt x="15" y="16"/>
                    </a:cubicBezTo>
                    <a:cubicBezTo>
                      <a:pt x="8" y="18"/>
                      <a:pt x="2" y="15"/>
                      <a:pt x="0" y="10"/>
                    </a:cubicBezTo>
                    <a:cubicBezTo>
                      <a:pt x="1" y="4"/>
                      <a:pt x="7" y="0"/>
                      <a:pt x="14" y="0"/>
                    </a:cubicBezTo>
                    <a:close/>
                  </a:path>
                </a:pathLst>
              </a:custGeom>
              <a:solidFill>
                <a:srgbClr val="6D6E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53" name="TextBox 139"/>
              <p:cNvSpPr txBox="1"/>
              <p:nvPr/>
            </p:nvSpPr>
            <p:spPr>
              <a:xfrm rot="21287148">
                <a:off x="7482923" y="805177"/>
                <a:ext cx="2031326" cy="461665"/>
              </a:xfrm>
              <a:prstGeom prst="rect">
                <a:avLst/>
              </a:prstGeom>
              <a:noFill/>
            </p:spPr>
            <p:txBody>
              <a:bodyPr wrap="none">
                <a:normAutofit fontScale="850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400" b="1">
                    <a:solidFill>
                      <a:schemeClr val="bg1"/>
                    </a:solidFill>
                    <a:cs typeface="+mn-ea"/>
                    <a:sym typeface="+mn-lt"/>
                  </a:rPr>
                  <a:t>标题文本预设</a:t>
                </a:r>
                <a:endParaRPr lang="zh-CN" altLang="en-US" sz="2400" b="1">
                  <a:solidFill>
                    <a:schemeClr val="bg1"/>
                  </a:solidFill>
                  <a:cs typeface="+mn-ea"/>
                  <a:sym typeface="+mn-lt"/>
                </a:endParaRPr>
              </a:p>
            </p:txBody>
          </p:sp>
        </p:grpSp>
        <p:sp>
          <p:nvSpPr>
            <p:cNvPr id="17" name="Freeform: Shape 145"/>
            <p:cNvSpPr/>
            <p:nvPr/>
          </p:nvSpPr>
          <p:spPr bwMode="auto">
            <a:xfrm>
              <a:off x="7199623" y="1401508"/>
              <a:ext cx="89254" cy="106853"/>
            </a:xfrm>
            <a:custGeom>
              <a:gdLst>
                <a:gd name="T0" fmla="*/ 43 w 51"/>
                <a:gd name="T1" fmla="*/ 15 h 61"/>
                <a:gd name="T2" fmla="*/ 16 w 51"/>
                <a:gd name="T3" fmla="*/ 5 h 61"/>
                <a:gd name="T4" fmla="*/ 1 w 51"/>
                <a:gd name="T5" fmla="*/ 24 h 61"/>
                <a:gd name="T6" fmla="*/ 20 w 51"/>
                <a:gd name="T7" fmla="*/ 50 h 61"/>
                <a:gd name="T8" fmla="*/ 45 w 51"/>
                <a:gd name="T9" fmla="*/ 49 h 61"/>
                <a:gd name="T10" fmla="*/ 43 w 51"/>
                <a:gd name="T11" fmla="*/ 15 h 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1" h="61">
                  <a:moveTo>
                    <a:pt x="43" y="15"/>
                  </a:moveTo>
                  <a:cubicBezTo>
                    <a:pt x="42" y="6"/>
                    <a:pt x="30" y="0"/>
                    <a:pt x="16" y="5"/>
                  </a:cubicBezTo>
                  <a:cubicBezTo>
                    <a:pt x="3" y="9"/>
                    <a:pt x="0" y="13"/>
                    <a:pt x="1" y="24"/>
                  </a:cubicBezTo>
                  <a:cubicBezTo>
                    <a:pt x="2" y="35"/>
                    <a:pt x="11" y="46"/>
                    <a:pt x="20" y="50"/>
                  </a:cubicBezTo>
                  <a:cubicBezTo>
                    <a:pt x="30" y="54"/>
                    <a:pt x="41" y="61"/>
                    <a:pt x="45" y="49"/>
                  </a:cubicBezTo>
                  <a:cubicBezTo>
                    <a:pt x="51" y="32"/>
                    <a:pt x="44" y="24"/>
                    <a:pt x="43" y="15"/>
                  </a:cubicBezTo>
                  <a:close/>
                </a:path>
              </a:pathLst>
            </a:custGeom>
            <a:solidFill>
              <a:srgbClr val="E0AF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18" name="Group 1"/>
          <p:cNvGrpSpPr/>
          <p:nvPr/>
        </p:nvGrpSpPr>
        <p:grpSpPr>
          <a:xfrm>
            <a:off x="1036284" y="1188530"/>
            <a:ext cx="3535632" cy="2910032"/>
            <a:chOff x="1049320" y="1854943"/>
            <a:chExt cx="5085632" cy="4185772"/>
          </a:xfrm>
        </p:grpSpPr>
        <p:grpSp>
          <p:nvGrpSpPr>
            <p:cNvPr id="19" name="Group 5"/>
            <p:cNvGrpSpPr/>
            <p:nvPr/>
          </p:nvGrpSpPr>
          <p:grpSpPr>
            <a:xfrm>
              <a:off x="1087914" y="2856654"/>
              <a:ext cx="493250" cy="493250"/>
              <a:chOff x="1032213" y="3203620"/>
              <a:chExt cx="493250" cy="493250"/>
            </a:xfrm>
          </p:grpSpPr>
          <p:sp>
            <p:nvSpPr>
              <p:cNvPr id="44" name="Oval 6"/>
              <p:cNvSpPr/>
              <p:nvPr/>
            </p:nvSpPr>
            <p:spPr>
              <a:xfrm>
                <a:off x="1032213" y="3203620"/>
                <a:ext cx="493250" cy="49325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45" name="Freeform: Shape 7"/>
              <p:cNvSpPr>
                <a:spLocks noChangeAspect="1"/>
              </p:cNvSpPr>
              <p:nvPr/>
            </p:nvSpPr>
            <p:spPr bwMode="auto">
              <a:xfrm>
                <a:off x="1155141" y="3302124"/>
                <a:ext cx="268743" cy="296242"/>
              </a:xfrm>
              <a:custGeom>
                <a:gdLst>
                  <a:gd name="T0" fmla="*/ 310 w 863"/>
                  <a:gd name="T1" fmla="*/ 41 h 954"/>
                  <a:gd name="T2" fmla="*/ 201 w 863"/>
                  <a:gd name="T3" fmla="*/ 735 h 954"/>
                  <a:gd name="T4" fmla="*/ 519 w 863"/>
                  <a:gd name="T5" fmla="*/ 953 h 954"/>
                  <a:gd name="T6" fmla="*/ 636 w 863"/>
                  <a:gd name="T7" fmla="*/ 886 h 954"/>
                  <a:gd name="T8" fmla="*/ 770 w 863"/>
                  <a:gd name="T9" fmla="*/ 744 h 954"/>
                  <a:gd name="T10" fmla="*/ 786 w 863"/>
                  <a:gd name="T11" fmla="*/ 693 h 954"/>
                  <a:gd name="T12" fmla="*/ 836 w 863"/>
                  <a:gd name="T13" fmla="*/ 593 h 954"/>
                  <a:gd name="T14" fmla="*/ 293 w 863"/>
                  <a:gd name="T15" fmla="*/ 468 h 954"/>
                  <a:gd name="T16" fmla="*/ 268 w 863"/>
                  <a:gd name="T17" fmla="*/ 434 h 954"/>
                  <a:gd name="T18" fmla="*/ 234 w 863"/>
                  <a:gd name="T19" fmla="*/ 459 h 954"/>
                  <a:gd name="T20" fmla="*/ 159 w 863"/>
                  <a:gd name="T21" fmla="*/ 392 h 954"/>
                  <a:gd name="T22" fmla="*/ 184 w 863"/>
                  <a:gd name="T23" fmla="*/ 342 h 954"/>
                  <a:gd name="T24" fmla="*/ 142 w 863"/>
                  <a:gd name="T25" fmla="*/ 301 h 954"/>
                  <a:gd name="T26" fmla="*/ 168 w 863"/>
                  <a:gd name="T27" fmla="*/ 200 h 954"/>
                  <a:gd name="T28" fmla="*/ 234 w 863"/>
                  <a:gd name="T29" fmla="*/ 200 h 954"/>
                  <a:gd name="T30" fmla="*/ 251 w 863"/>
                  <a:gd name="T31" fmla="*/ 150 h 954"/>
                  <a:gd name="T32" fmla="*/ 351 w 863"/>
                  <a:gd name="T33" fmla="*/ 117 h 954"/>
                  <a:gd name="T34" fmla="*/ 376 w 863"/>
                  <a:gd name="T35" fmla="*/ 175 h 954"/>
                  <a:gd name="T36" fmla="*/ 427 w 863"/>
                  <a:gd name="T37" fmla="*/ 167 h 954"/>
                  <a:gd name="T38" fmla="*/ 510 w 863"/>
                  <a:gd name="T39" fmla="*/ 217 h 954"/>
                  <a:gd name="T40" fmla="*/ 477 w 863"/>
                  <a:gd name="T41" fmla="*/ 284 h 954"/>
                  <a:gd name="T42" fmla="*/ 519 w 863"/>
                  <a:gd name="T43" fmla="*/ 326 h 954"/>
                  <a:gd name="T44" fmla="*/ 494 w 863"/>
                  <a:gd name="T45" fmla="*/ 418 h 954"/>
                  <a:gd name="T46" fmla="*/ 427 w 863"/>
                  <a:gd name="T47" fmla="*/ 409 h 954"/>
                  <a:gd name="T48" fmla="*/ 418 w 863"/>
                  <a:gd name="T49" fmla="*/ 459 h 954"/>
                  <a:gd name="T50" fmla="*/ 318 w 863"/>
                  <a:gd name="T51" fmla="*/ 493 h 954"/>
                  <a:gd name="T52" fmla="*/ 594 w 863"/>
                  <a:gd name="T53" fmla="*/ 660 h 954"/>
                  <a:gd name="T54" fmla="*/ 561 w 863"/>
                  <a:gd name="T55" fmla="*/ 652 h 954"/>
                  <a:gd name="T56" fmla="*/ 552 w 863"/>
                  <a:gd name="T57" fmla="*/ 685 h 954"/>
                  <a:gd name="T58" fmla="*/ 485 w 863"/>
                  <a:gd name="T59" fmla="*/ 710 h 954"/>
                  <a:gd name="T60" fmla="*/ 469 w 863"/>
                  <a:gd name="T61" fmla="*/ 677 h 954"/>
                  <a:gd name="T62" fmla="*/ 435 w 863"/>
                  <a:gd name="T63" fmla="*/ 685 h 954"/>
                  <a:gd name="T64" fmla="*/ 385 w 863"/>
                  <a:gd name="T65" fmla="*/ 643 h 954"/>
                  <a:gd name="T66" fmla="*/ 402 w 863"/>
                  <a:gd name="T67" fmla="*/ 610 h 954"/>
                  <a:gd name="T68" fmla="*/ 376 w 863"/>
                  <a:gd name="T69" fmla="*/ 585 h 954"/>
                  <a:gd name="T70" fmla="*/ 393 w 863"/>
                  <a:gd name="T71" fmla="*/ 518 h 954"/>
                  <a:gd name="T72" fmla="*/ 427 w 863"/>
                  <a:gd name="T73" fmla="*/ 518 h 954"/>
                  <a:gd name="T74" fmla="*/ 443 w 863"/>
                  <a:gd name="T75" fmla="*/ 484 h 954"/>
                  <a:gd name="T76" fmla="*/ 502 w 863"/>
                  <a:gd name="T77" fmla="*/ 468 h 954"/>
                  <a:gd name="T78" fmla="*/ 519 w 863"/>
                  <a:gd name="T79" fmla="*/ 501 h 954"/>
                  <a:gd name="T80" fmla="*/ 552 w 863"/>
                  <a:gd name="T81" fmla="*/ 493 h 954"/>
                  <a:gd name="T82" fmla="*/ 611 w 863"/>
                  <a:gd name="T83" fmla="*/ 535 h 954"/>
                  <a:gd name="T84" fmla="*/ 594 w 863"/>
                  <a:gd name="T85" fmla="*/ 568 h 954"/>
                  <a:gd name="T86" fmla="*/ 619 w 863"/>
                  <a:gd name="T87" fmla="*/ 602 h 954"/>
                  <a:gd name="T88" fmla="*/ 594 w 863"/>
                  <a:gd name="T89" fmla="*/ 660 h 954"/>
                  <a:gd name="T90" fmla="*/ 594 w 863"/>
                  <a:gd name="T91" fmla="*/ 660 h 9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863" h="954">
                    <a:moveTo>
                      <a:pt x="761" y="426"/>
                    </a:moveTo>
                    <a:cubicBezTo>
                      <a:pt x="820" y="133"/>
                      <a:pt x="577" y="0"/>
                      <a:pt x="310" y="41"/>
                    </a:cubicBezTo>
                    <a:cubicBezTo>
                      <a:pt x="42" y="83"/>
                      <a:pt x="50" y="242"/>
                      <a:pt x="34" y="317"/>
                    </a:cubicBezTo>
                    <a:cubicBezTo>
                      <a:pt x="0" y="518"/>
                      <a:pt x="201" y="735"/>
                      <a:pt x="201" y="735"/>
                    </a:cubicBezTo>
                    <a:cubicBezTo>
                      <a:pt x="193" y="953"/>
                      <a:pt x="193" y="953"/>
                      <a:pt x="193" y="953"/>
                    </a:cubicBezTo>
                    <a:cubicBezTo>
                      <a:pt x="519" y="953"/>
                      <a:pt x="519" y="953"/>
                      <a:pt x="519" y="953"/>
                    </a:cubicBezTo>
                    <a:cubicBezTo>
                      <a:pt x="544" y="852"/>
                      <a:pt x="544" y="852"/>
                      <a:pt x="544" y="852"/>
                    </a:cubicBezTo>
                    <a:cubicBezTo>
                      <a:pt x="544" y="852"/>
                      <a:pt x="552" y="877"/>
                      <a:pt x="636" y="886"/>
                    </a:cubicBezTo>
                    <a:cubicBezTo>
                      <a:pt x="728" y="894"/>
                      <a:pt x="711" y="785"/>
                      <a:pt x="711" y="785"/>
                    </a:cubicBezTo>
                    <a:cubicBezTo>
                      <a:pt x="711" y="785"/>
                      <a:pt x="770" y="760"/>
                      <a:pt x="770" y="744"/>
                    </a:cubicBezTo>
                    <a:cubicBezTo>
                      <a:pt x="770" y="727"/>
                      <a:pt x="736" y="702"/>
                      <a:pt x="736" y="702"/>
                    </a:cubicBezTo>
                    <a:cubicBezTo>
                      <a:pt x="736" y="702"/>
                      <a:pt x="770" y="710"/>
                      <a:pt x="786" y="693"/>
                    </a:cubicBezTo>
                    <a:cubicBezTo>
                      <a:pt x="794" y="677"/>
                      <a:pt x="770" y="626"/>
                      <a:pt x="770" y="626"/>
                    </a:cubicBezTo>
                    <a:cubicBezTo>
                      <a:pt x="770" y="626"/>
                      <a:pt x="811" y="626"/>
                      <a:pt x="836" y="593"/>
                    </a:cubicBezTo>
                    <a:cubicBezTo>
                      <a:pt x="862" y="568"/>
                      <a:pt x="761" y="484"/>
                      <a:pt x="761" y="426"/>
                    </a:cubicBezTo>
                    <a:close/>
                    <a:moveTo>
                      <a:pt x="293" y="468"/>
                    </a:moveTo>
                    <a:cubicBezTo>
                      <a:pt x="293" y="468"/>
                      <a:pt x="293" y="451"/>
                      <a:pt x="293" y="443"/>
                    </a:cubicBezTo>
                    <a:cubicBezTo>
                      <a:pt x="284" y="434"/>
                      <a:pt x="276" y="434"/>
                      <a:pt x="268" y="434"/>
                    </a:cubicBezTo>
                    <a:cubicBezTo>
                      <a:pt x="260" y="443"/>
                      <a:pt x="243" y="451"/>
                      <a:pt x="243" y="451"/>
                    </a:cubicBezTo>
                    <a:cubicBezTo>
                      <a:pt x="234" y="459"/>
                      <a:pt x="234" y="459"/>
                      <a:pt x="234" y="459"/>
                    </a:cubicBezTo>
                    <a:lnTo>
                      <a:pt x="209" y="451"/>
                    </a:lnTo>
                    <a:cubicBezTo>
                      <a:pt x="159" y="392"/>
                      <a:pt x="159" y="392"/>
                      <a:pt x="159" y="392"/>
                    </a:cubicBezTo>
                    <a:cubicBezTo>
                      <a:pt x="159" y="359"/>
                      <a:pt x="159" y="359"/>
                      <a:pt x="159" y="359"/>
                    </a:cubicBezTo>
                    <a:cubicBezTo>
                      <a:pt x="159" y="359"/>
                      <a:pt x="176" y="342"/>
                      <a:pt x="184" y="342"/>
                    </a:cubicBezTo>
                    <a:cubicBezTo>
                      <a:pt x="184" y="334"/>
                      <a:pt x="184" y="326"/>
                      <a:pt x="184" y="317"/>
                    </a:cubicBezTo>
                    <a:cubicBezTo>
                      <a:pt x="168" y="309"/>
                      <a:pt x="142" y="301"/>
                      <a:pt x="142" y="301"/>
                    </a:cubicBezTo>
                    <a:cubicBezTo>
                      <a:pt x="134" y="267"/>
                      <a:pt x="134" y="267"/>
                      <a:pt x="134" y="267"/>
                    </a:cubicBezTo>
                    <a:cubicBezTo>
                      <a:pt x="168" y="200"/>
                      <a:pt x="168" y="200"/>
                      <a:pt x="168" y="200"/>
                    </a:cubicBezTo>
                    <a:cubicBezTo>
                      <a:pt x="201" y="192"/>
                      <a:pt x="201" y="192"/>
                      <a:pt x="201" y="192"/>
                    </a:cubicBezTo>
                    <a:cubicBezTo>
                      <a:pt x="201" y="192"/>
                      <a:pt x="226" y="200"/>
                      <a:pt x="234" y="200"/>
                    </a:cubicBezTo>
                    <a:cubicBezTo>
                      <a:pt x="243" y="200"/>
                      <a:pt x="243" y="192"/>
                      <a:pt x="251" y="192"/>
                    </a:cubicBezTo>
                    <a:cubicBezTo>
                      <a:pt x="251" y="175"/>
                      <a:pt x="251" y="150"/>
                      <a:pt x="251" y="150"/>
                    </a:cubicBezTo>
                    <a:cubicBezTo>
                      <a:pt x="276" y="125"/>
                      <a:pt x="276" y="125"/>
                      <a:pt x="276" y="125"/>
                    </a:cubicBezTo>
                    <a:cubicBezTo>
                      <a:pt x="351" y="117"/>
                      <a:pt x="351" y="117"/>
                      <a:pt x="351" y="117"/>
                    </a:cubicBezTo>
                    <a:cubicBezTo>
                      <a:pt x="376" y="142"/>
                      <a:pt x="376" y="142"/>
                      <a:pt x="376" y="142"/>
                    </a:cubicBezTo>
                    <a:cubicBezTo>
                      <a:pt x="376" y="142"/>
                      <a:pt x="376" y="167"/>
                      <a:pt x="376" y="175"/>
                    </a:cubicBezTo>
                    <a:cubicBezTo>
                      <a:pt x="385" y="175"/>
                      <a:pt x="393" y="183"/>
                      <a:pt x="402" y="183"/>
                    </a:cubicBezTo>
                    <a:cubicBezTo>
                      <a:pt x="410" y="175"/>
                      <a:pt x="427" y="167"/>
                      <a:pt x="427" y="167"/>
                    </a:cubicBezTo>
                    <a:cubicBezTo>
                      <a:pt x="460" y="167"/>
                      <a:pt x="460" y="167"/>
                      <a:pt x="460" y="167"/>
                    </a:cubicBezTo>
                    <a:cubicBezTo>
                      <a:pt x="510" y="217"/>
                      <a:pt x="510" y="217"/>
                      <a:pt x="510" y="217"/>
                    </a:cubicBezTo>
                    <a:cubicBezTo>
                      <a:pt x="510" y="250"/>
                      <a:pt x="510" y="250"/>
                      <a:pt x="510" y="250"/>
                    </a:cubicBezTo>
                    <a:cubicBezTo>
                      <a:pt x="510" y="250"/>
                      <a:pt x="494" y="267"/>
                      <a:pt x="477" y="284"/>
                    </a:cubicBezTo>
                    <a:cubicBezTo>
                      <a:pt x="485" y="284"/>
                      <a:pt x="485" y="292"/>
                      <a:pt x="485" y="301"/>
                    </a:cubicBezTo>
                    <a:cubicBezTo>
                      <a:pt x="494" y="309"/>
                      <a:pt x="519" y="326"/>
                      <a:pt x="519" y="326"/>
                    </a:cubicBezTo>
                    <a:cubicBezTo>
                      <a:pt x="527" y="359"/>
                      <a:pt x="527" y="359"/>
                      <a:pt x="527" y="359"/>
                    </a:cubicBezTo>
                    <a:cubicBezTo>
                      <a:pt x="494" y="418"/>
                      <a:pt x="494" y="418"/>
                      <a:pt x="494" y="418"/>
                    </a:cubicBezTo>
                    <a:cubicBezTo>
                      <a:pt x="460" y="426"/>
                      <a:pt x="460" y="426"/>
                      <a:pt x="460" y="426"/>
                    </a:cubicBezTo>
                    <a:cubicBezTo>
                      <a:pt x="460" y="426"/>
                      <a:pt x="443" y="418"/>
                      <a:pt x="427" y="409"/>
                    </a:cubicBezTo>
                    <a:cubicBezTo>
                      <a:pt x="427" y="418"/>
                      <a:pt x="418" y="418"/>
                      <a:pt x="410" y="426"/>
                    </a:cubicBezTo>
                    <a:cubicBezTo>
                      <a:pt x="410" y="434"/>
                      <a:pt x="418" y="459"/>
                      <a:pt x="418" y="459"/>
                    </a:cubicBezTo>
                    <a:cubicBezTo>
                      <a:pt x="393" y="484"/>
                      <a:pt x="393" y="484"/>
                      <a:pt x="393" y="484"/>
                    </a:cubicBezTo>
                    <a:cubicBezTo>
                      <a:pt x="318" y="493"/>
                      <a:pt x="318" y="493"/>
                      <a:pt x="318" y="493"/>
                    </a:cubicBezTo>
                    <a:lnTo>
                      <a:pt x="293" y="468"/>
                    </a:lnTo>
                    <a:close/>
                    <a:moveTo>
                      <a:pt x="594" y="660"/>
                    </a:moveTo>
                    <a:cubicBezTo>
                      <a:pt x="577" y="669"/>
                      <a:pt x="577" y="669"/>
                      <a:pt x="577" y="669"/>
                    </a:cubicBezTo>
                    <a:cubicBezTo>
                      <a:pt x="577" y="669"/>
                      <a:pt x="561" y="660"/>
                      <a:pt x="561" y="652"/>
                    </a:cubicBezTo>
                    <a:cubicBezTo>
                      <a:pt x="552" y="660"/>
                      <a:pt x="552" y="660"/>
                      <a:pt x="544" y="660"/>
                    </a:cubicBezTo>
                    <a:cubicBezTo>
                      <a:pt x="544" y="669"/>
                      <a:pt x="552" y="685"/>
                      <a:pt x="552" y="685"/>
                    </a:cubicBezTo>
                    <a:cubicBezTo>
                      <a:pt x="535" y="702"/>
                      <a:pt x="535" y="702"/>
                      <a:pt x="535" y="702"/>
                    </a:cubicBezTo>
                    <a:cubicBezTo>
                      <a:pt x="485" y="710"/>
                      <a:pt x="485" y="710"/>
                      <a:pt x="485" y="710"/>
                    </a:cubicBezTo>
                    <a:cubicBezTo>
                      <a:pt x="469" y="693"/>
                      <a:pt x="469" y="693"/>
                      <a:pt x="469" y="693"/>
                    </a:cubicBezTo>
                    <a:lnTo>
                      <a:pt x="469" y="677"/>
                    </a:lnTo>
                    <a:cubicBezTo>
                      <a:pt x="460" y="669"/>
                      <a:pt x="460" y="669"/>
                      <a:pt x="452" y="669"/>
                    </a:cubicBezTo>
                    <a:cubicBezTo>
                      <a:pt x="435" y="685"/>
                      <a:pt x="435" y="685"/>
                      <a:pt x="435" y="685"/>
                    </a:cubicBezTo>
                    <a:lnTo>
                      <a:pt x="410" y="685"/>
                    </a:lnTo>
                    <a:cubicBezTo>
                      <a:pt x="385" y="643"/>
                      <a:pt x="385" y="643"/>
                      <a:pt x="385" y="643"/>
                    </a:cubicBezTo>
                    <a:cubicBezTo>
                      <a:pt x="385" y="626"/>
                      <a:pt x="385" y="626"/>
                      <a:pt x="385" y="626"/>
                    </a:cubicBezTo>
                    <a:cubicBezTo>
                      <a:pt x="402" y="610"/>
                      <a:pt x="402" y="610"/>
                      <a:pt x="402" y="610"/>
                    </a:cubicBezTo>
                    <a:cubicBezTo>
                      <a:pt x="402" y="602"/>
                      <a:pt x="402" y="602"/>
                      <a:pt x="402" y="593"/>
                    </a:cubicBezTo>
                    <a:cubicBezTo>
                      <a:pt x="393" y="593"/>
                      <a:pt x="376" y="585"/>
                      <a:pt x="376" y="585"/>
                    </a:cubicBezTo>
                    <a:cubicBezTo>
                      <a:pt x="368" y="560"/>
                      <a:pt x="368" y="560"/>
                      <a:pt x="368" y="560"/>
                    </a:cubicBezTo>
                    <a:cubicBezTo>
                      <a:pt x="393" y="518"/>
                      <a:pt x="393" y="518"/>
                      <a:pt x="393" y="518"/>
                    </a:cubicBezTo>
                    <a:cubicBezTo>
                      <a:pt x="410" y="510"/>
                      <a:pt x="410" y="510"/>
                      <a:pt x="410" y="510"/>
                    </a:cubicBezTo>
                    <a:lnTo>
                      <a:pt x="427" y="518"/>
                    </a:lnTo>
                    <a:cubicBezTo>
                      <a:pt x="435" y="518"/>
                      <a:pt x="443" y="518"/>
                      <a:pt x="443" y="510"/>
                    </a:cubicBezTo>
                    <a:cubicBezTo>
                      <a:pt x="443" y="501"/>
                      <a:pt x="443" y="484"/>
                      <a:pt x="443" y="484"/>
                    </a:cubicBezTo>
                    <a:cubicBezTo>
                      <a:pt x="460" y="468"/>
                      <a:pt x="460" y="468"/>
                      <a:pt x="460" y="468"/>
                    </a:cubicBezTo>
                    <a:cubicBezTo>
                      <a:pt x="502" y="468"/>
                      <a:pt x="502" y="468"/>
                      <a:pt x="502" y="468"/>
                    </a:cubicBezTo>
                    <a:cubicBezTo>
                      <a:pt x="519" y="484"/>
                      <a:pt x="519" y="484"/>
                      <a:pt x="519" y="484"/>
                    </a:cubicBezTo>
                    <a:cubicBezTo>
                      <a:pt x="519" y="484"/>
                      <a:pt x="519" y="493"/>
                      <a:pt x="519" y="501"/>
                    </a:cubicBezTo>
                    <a:cubicBezTo>
                      <a:pt x="527" y="501"/>
                      <a:pt x="535" y="510"/>
                      <a:pt x="544" y="510"/>
                    </a:cubicBezTo>
                    <a:cubicBezTo>
                      <a:pt x="552" y="493"/>
                      <a:pt x="552" y="493"/>
                      <a:pt x="552" y="493"/>
                    </a:cubicBezTo>
                    <a:cubicBezTo>
                      <a:pt x="577" y="493"/>
                      <a:pt x="577" y="493"/>
                      <a:pt x="577" y="493"/>
                    </a:cubicBezTo>
                    <a:cubicBezTo>
                      <a:pt x="611" y="535"/>
                      <a:pt x="611" y="535"/>
                      <a:pt x="611" y="535"/>
                    </a:cubicBezTo>
                    <a:cubicBezTo>
                      <a:pt x="611" y="551"/>
                      <a:pt x="611" y="551"/>
                      <a:pt x="611" y="551"/>
                    </a:cubicBezTo>
                    <a:lnTo>
                      <a:pt x="594" y="568"/>
                    </a:lnTo>
                    <a:cubicBezTo>
                      <a:pt x="594" y="576"/>
                      <a:pt x="594" y="576"/>
                      <a:pt x="594" y="585"/>
                    </a:cubicBezTo>
                    <a:cubicBezTo>
                      <a:pt x="602" y="585"/>
                      <a:pt x="619" y="602"/>
                      <a:pt x="619" y="602"/>
                    </a:cubicBezTo>
                    <a:cubicBezTo>
                      <a:pt x="619" y="618"/>
                      <a:pt x="619" y="618"/>
                      <a:pt x="619" y="618"/>
                    </a:cubicBezTo>
                    <a:lnTo>
                      <a:pt x="594" y="660"/>
                    </a:lnTo>
                    <a:close/>
                    <a:moveTo>
                      <a:pt x="594" y="660"/>
                    </a:moveTo>
                    <a:lnTo>
                      <a:pt x="594" y="66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0" name="Group 10"/>
            <p:cNvGrpSpPr/>
            <p:nvPr/>
          </p:nvGrpSpPr>
          <p:grpSpPr>
            <a:xfrm>
              <a:off x="1087914" y="3821788"/>
              <a:ext cx="493250" cy="493250"/>
              <a:chOff x="1032213" y="3936641"/>
              <a:chExt cx="493250" cy="493250"/>
            </a:xfrm>
          </p:grpSpPr>
          <p:sp>
            <p:nvSpPr>
              <p:cNvPr id="42" name="Oval 12"/>
              <p:cNvSpPr/>
              <p:nvPr/>
            </p:nvSpPr>
            <p:spPr>
              <a:xfrm>
                <a:off x="1032213" y="3936641"/>
                <a:ext cx="493250" cy="49325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43" name="Freeform: Shape 13"/>
              <p:cNvSpPr>
                <a:spLocks noChangeAspect="1"/>
              </p:cNvSpPr>
              <p:nvPr/>
            </p:nvSpPr>
            <p:spPr bwMode="auto">
              <a:xfrm>
                <a:off x="1180822" y="4029294"/>
                <a:ext cx="196033" cy="307944"/>
              </a:xfrm>
              <a:custGeom>
                <a:gdLst>
                  <a:gd name="T0" fmla="*/ 406 w 657"/>
                  <a:gd name="T1" fmla="*/ 947 h 1032"/>
                  <a:gd name="T2" fmla="*/ 333 w 657"/>
                  <a:gd name="T3" fmla="*/ 1031 h 1032"/>
                  <a:gd name="T4" fmla="*/ 250 w 657"/>
                  <a:gd name="T5" fmla="*/ 947 h 1032"/>
                  <a:gd name="T6" fmla="*/ 448 w 657"/>
                  <a:gd name="T7" fmla="*/ 916 h 1032"/>
                  <a:gd name="T8" fmla="*/ 198 w 657"/>
                  <a:gd name="T9" fmla="*/ 833 h 1032"/>
                  <a:gd name="T10" fmla="*/ 656 w 657"/>
                  <a:gd name="T11" fmla="*/ 333 h 1032"/>
                  <a:gd name="T12" fmla="*/ 562 w 657"/>
                  <a:gd name="T13" fmla="*/ 562 h 1032"/>
                  <a:gd name="T14" fmla="*/ 531 w 657"/>
                  <a:gd name="T15" fmla="*/ 635 h 1032"/>
                  <a:gd name="T16" fmla="*/ 500 w 657"/>
                  <a:gd name="T17" fmla="*/ 708 h 1032"/>
                  <a:gd name="T18" fmla="*/ 500 w 657"/>
                  <a:gd name="T19" fmla="*/ 729 h 1032"/>
                  <a:gd name="T20" fmla="*/ 166 w 657"/>
                  <a:gd name="T21" fmla="*/ 791 h 1032"/>
                  <a:gd name="T22" fmla="*/ 156 w 657"/>
                  <a:gd name="T23" fmla="*/ 708 h 1032"/>
                  <a:gd name="T24" fmla="*/ 135 w 657"/>
                  <a:gd name="T25" fmla="*/ 635 h 1032"/>
                  <a:gd name="T26" fmla="*/ 93 w 657"/>
                  <a:gd name="T27" fmla="*/ 552 h 1032"/>
                  <a:gd name="T28" fmla="*/ 0 w 657"/>
                  <a:gd name="T29" fmla="*/ 333 h 1032"/>
                  <a:gd name="T30" fmla="*/ 333 w 657"/>
                  <a:gd name="T31" fmla="*/ 0 h 1032"/>
                  <a:gd name="T32" fmla="*/ 656 w 657"/>
                  <a:gd name="T33" fmla="*/ 333 h 1032"/>
                  <a:gd name="T34" fmla="*/ 510 w 657"/>
                  <a:gd name="T35" fmla="*/ 156 h 1032"/>
                  <a:gd name="T36" fmla="*/ 156 w 657"/>
                  <a:gd name="T37" fmla="*/ 156 h 1032"/>
                  <a:gd name="T38" fmla="*/ 146 w 657"/>
                  <a:gd name="T39" fmla="*/ 499 h 1032"/>
                  <a:gd name="T40" fmla="*/ 166 w 657"/>
                  <a:gd name="T41" fmla="*/ 541 h 1032"/>
                  <a:gd name="T42" fmla="*/ 229 w 657"/>
                  <a:gd name="T43" fmla="*/ 666 h 1032"/>
                  <a:gd name="T44" fmla="*/ 427 w 657"/>
                  <a:gd name="T45" fmla="*/ 718 h 1032"/>
                  <a:gd name="T46" fmla="*/ 458 w 657"/>
                  <a:gd name="T47" fmla="*/ 604 h 1032"/>
                  <a:gd name="T48" fmla="*/ 510 w 657"/>
                  <a:gd name="T49" fmla="*/ 520 h 1032"/>
                  <a:gd name="T50" fmla="*/ 583 w 657"/>
                  <a:gd name="T51" fmla="*/ 333 h 1032"/>
                  <a:gd name="T52" fmla="*/ 354 w 657"/>
                  <a:gd name="T53" fmla="*/ 354 h 1032"/>
                  <a:gd name="T54" fmla="*/ 302 w 657"/>
                  <a:gd name="T55" fmla="*/ 354 h 1032"/>
                  <a:gd name="T56" fmla="*/ 239 w 657"/>
                  <a:gd name="T57" fmla="*/ 354 h 1032"/>
                  <a:gd name="T58" fmla="*/ 250 w 657"/>
                  <a:gd name="T59" fmla="*/ 499 h 1032"/>
                  <a:gd name="T60" fmla="*/ 302 w 657"/>
                  <a:gd name="T61" fmla="*/ 499 h 1032"/>
                  <a:gd name="T62" fmla="*/ 364 w 657"/>
                  <a:gd name="T63" fmla="*/ 499 h 1032"/>
                  <a:gd name="T64" fmla="*/ 416 w 657"/>
                  <a:gd name="T65" fmla="*/ 499 h 1032"/>
                  <a:gd name="T66" fmla="*/ 427 w 657"/>
                  <a:gd name="T67" fmla="*/ 354 h 1032"/>
                  <a:gd name="T68" fmla="*/ 385 w 657"/>
                  <a:gd name="T69" fmla="*/ 416 h 10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657" h="1032">
                    <a:moveTo>
                      <a:pt x="250" y="947"/>
                    </a:moveTo>
                    <a:cubicBezTo>
                      <a:pt x="406" y="947"/>
                      <a:pt x="406" y="947"/>
                      <a:pt x="406" y="947"/>
                    </a:cubicBezTo>
                    <a:cubicBezTo>
                      <a:pt x="406" y="968"/>
                      <a:pt x="396" y="989"/>
                      <a:pt x="385" y="1010"/>
                    </a:cubicBezTo>
                    <a:cubicBezTo>
                      <a:pt x="364" y="1020"/>
                      <a:pt x="354" y="1031"/>
                      <a:pt x="333" y="1031"/>
                    </a:cubicBezTo>
                    <a:cubicBezTo>
                      <a:pt x="312" y="1031"/>
                      <a:pt x="291" y="1020"/>
                      <a:pt x="281" y="1010"/>
                    </a:cubicBezTo>
                    <a:cubicBezTo>
                      <a:pt x="260" y="989"/>
                      <a:pt x="250" y="968"/>
                      <a:pt x="250" y="947"/>
                    </a:cubicBezTo>
                    <a:close/>
                    <a:moveTo>
                      <a:pt x="208" y="916"/>
                    </a:moveTo>
                    <a:cubicBezTo>
                      <a:pt x="448" y="916"/>
                      <a:pt x="448" y="916"/>
                      <a:pt x="448" y="916"/>
                    </a:cubicBezTo>
                    <a:cubicBezTo>
                      <a:pt x="458" y="833"/>
                      <a:pt x="458" y="833"/>
                      <a:pt x="458" y="833"/>
                    </a:cubicBezTo>
                    <a:cubicBezTo>
                      <a:pt x="198" y="833"/>
                      <a:pt x="198" y="833"/>
                      <a:pt x="198" y="833"/>
                    </a:cubicBezTo>
                    <a:lnTo>
                      <a:pt x="208" y="916"/>
                    </a:lnTo>
                    <a:close/>
                    <a:moveTo>
                      <a:pt x="656" y="333"/>
                    </a:moveTo>
                    <a:cubicBezTo>
                      <a:pt x="656" y="416"/>
                      <a:pt x="625" y="489"/>
                      <a:pt x="573" y="552"/>
                    </a:cubicBezTo>
                    <a:lnTo>
                      <a:pt x="562" y="562"/>
                    </a:lnTo>
                    <a:cubicBezTo>
                      <a:pt x="562" y="562"/>
                      <a:pt x="562" y="572"/>
                      <a:pt x="552" y="572"/>
                    </a:cubicBezTo>
                    <a:cubicBezTo>
                      <a:pt x="541" y="593"/>
                      <a:pt x="541" y="614"/>
                      <a:pt x="531" y="635"/>
                    </a:cubicBezTo>
                    <a:cubicBezTo>
                      <a:pt x="521" y="656"/>
                      <a:pt x="510" y="677"/>
                      <a:pt x="510" y="697"/>
                    </a:cubicBezTo>
                    <a:cubicBezTo>
                      <a:pt x="500" y="697"/>
                      <a:pt x="500" y="697"/>
                      <a:pt x="500" y="708"/>
                    </a:cubicBezTo>
                    <a:lnTo>
                      <a:pt x="500" y="718"/>
                    </a:lnTo>
                    <a:cubicBezTo>
                      <a:pt x="500" y="729"/>
                      <a:pt x="500" y="729"/>
                      <a:pt x="500" y="729"/>
                    </a:cubicBezTo>
                    <a:cubicBezTo>
                      <a:pt x="500" y="791"/>
                      <a:pt x="500" y="791"/>
                      <a:pt x="500" y="791"/>
                    </a:cubicBezTo>
                    <a:cubicBezTo>
                      <a:pt x="166" y="791"/>
                      <a:pt x="166" y="791"/>
                      <a:pt x="166" y="791"/>
                    </a:cubicBezTo>
                    <a:cubicBezTo>
                      <a:pt x="166" y="729"/>
                      <a:pt x="166" y="729"/>
                      <a:pt x="166" y="729"/>
                    </a:cubicBezTo>
                    <a:cubicBezTo>
                      <a:pt x="166" y="718"/>
                      <a:pt x="156" y="718"/>
                      <a:pt x="156" y="708"/>
                    </a:cubicBezTo>
                    <a:lnTo>
                      <a:pt x="156" y="697"/>
                    </a:lnTo>
                    <a:cubicBezTo>
                      <a:pt x="146" y="677"/>
                      <a:pt x="146" y="656"/>
                      <a:pt x="135" y="635"/>
                    </a:cubicBezTo>
                    <a:cubicBezTo>
                      <a:pt x="125" y="614"/>
                      <a:pt x="114" y="593"/>
                      <a:pt x="104" y="572"/>
                    </a:cubicBezTo>
                    <a:cubicBezTo>
                      <a:pt x="93" y="562"/>
                      <a:pt x="93" y="562"/>
                      <a:pt x="93" y="552"/>
                    </a:cubicBezTo>
                    <a:lnTo>
                      <a:pt x="83" y="552"/>
                    </a:lnTo>
                    <a:cubicBezTo>
                      <a:pt x="31" y="489"/>
                      <a:pt x="0" y="416"/>
                      <a:pt x="0" y="333"/>
                    </a:cubicBezTo>
                    <a:cubicBezTo>
                      <a:pt x="0" y="239"/>
                      <a:pt x="31" y="166"/>
                      <a:pt x="104" y="104"/>
                    </a:cubicBezTo>
                    <a:cubicBezTo>
                      <a:pt x="166" y="31"/>
                      <a:pt x="239" y="0"/>
                      <a:pt x="333" y="0"/>
                    </a:cubicBezTo>
                    <a:cubicBezTo>
                      <a:pt x="416" y="0"/>
                      <a:pt x="500" y="31"/>
                      <a:pt x="562" y="104"/>
                    </a:cubicBezTo>
                    <a:cubicBezTo>
                      <a:pt x="625" y="166"/>
                      <a:pt x="656" y="239"/>
                      <a:pt x="656" y="333"/>
                    </a:cubicBezTo>
                    <a:close/>
                    <a:moveTo>
                      <a:pt x="583" y="333"/>
                    </a:moveTo>
                    <a:cubicBezTo>
                      <a:pt x="583" y="260"/>
                      <a:pt x="562" y="198"/>
                      <a:pt x="510" y="156"/>
                    </a:cubicBezTo>
                    <a:cubicBezTo>
                      <a:pt x="458" y="104"/>
                      <a:pt x="396" y="83"/>
                      <a:pt x="333" y="83"/>
                    </a:cubicBezTo>
                    <a:cubicBezTo>
                      <a:pt x="260" y="83"/>
                      <a:pt x="198" y="104"/>
                      <a:pt x="156" y="156"/>
                    </a:cubicBezTo>
                    <a:cubicBezTo>
                      <a:pt x="104" y="198"/>
                      <a:pt x="73" y="260"/>
                      <a:pt x="73" y="333"/>
                    </a:cubicBezTo>
                    <a:cubicBezTo>
                      <a:pt x="73" y="396"/>
                      <a:pt x="93" y="448"/>
                      <a:pt x="146" y="499"/>
                    </a:cubicBezTo>
                    <a:cubicBezTo>
                      <a:pt x="146" y="499"/>
                      <a:pt x="146" y="510"/>
                      <a:pt x="156" y="510"/>
                    </a:cubicBezTo>
                    <a:cubicBezTo>
                      <a:pt x="156" y="520"/>
                      <a:pt x="166" y="531"/>
                      <a:pt x="166" y="541"/>
                    </a:cubicBezTo>
                    <a:cubicBezTo>
                      <a:pt x="177" y="562"/>
                      <a:pt x="187" y="583"/>
                      <a:pt x="198" y="604"/>
                    </a:cubicBezTo>
                    <a:cubicBezTo>
                      <a:pt x="208" y="624"/>
                      <a:pt x="218" y="645"/>
                      <a:pt x="229" y="666"/>
                    </a:cubicBezTo>
                    <a:cubicBezTo>
                      <a:pt x="229" y="697"/>
                      <a:pt x="239" y="708"/>
                      <a:pt x="239" y="718"/>
                    </a:cubicBezTo>
                    <a:cubicBezTo>
                      <a:pt x="427" y="718"/>
                      <a:pt x="427" y="718"/>
                      <a:pt x="427" y="718"/>
                    </a:cubicBezTo>
                    <a:cubicBezTo>
                      <a:pt x="427" y="708"/>
                      <a:pt x="427" y="697"/>
                      <a:pt x="437" y="666"/>
                    </a:cubicBezTo>
                    <a:cubicBezTo>
                      <a:pt x="437" y="645"/>
                      <a:pt x="448" y="624"/>
                      <a:pt x="458" y="604"/>
                    </a:cubicBezTo>
                    <a:cubicBezTo>
                      <a:pt x="468" y="583"/>
                      <a:pt x="479" y="562"/>
                      <a:pt x="489" y="541"/>
                    </a:cubicBezTo>
                    <a:cubicBezTo>
                      <a:pt x="489" y="531"/>
                      <a:pt x="500" y="520"/>
                      <a:pt x="510" y="520"/>
                    </a:cubicBezTo>
                    <a:cubicBezTo>
                      <a:pt x="510" y="510"/>
                      <a:pt x="510" y="499"/>
                      <a:pt x="521" y="499"/>
                    </a:cubicBezTo>
                    <a:cubicBezTo>
                      <a:pt x="562" y="448"/>
                      <a:pt x="583" y="396"/>
                      <a:pt x="583" y="333"/>
                    </a:cubicBezTo>
                    <a:close/>
                    <a:moveTo>
                      <a:pt x="385" y="416"/>
                    </a:moveTo>
                    <a:cubicBezTo>
                      <a:pt x="354" y="354"/>
                      <a:pt x="354" y="354"/>
                      <a:pt x="354" y="354"/>
                    </a:cubicBezTo>
                    <a:cubicBezTo>
                      <a:pt x="333" y="302"/>
                      <a:pt x="333" y="302"/>
                      <a:pt x="333" y="302"/>
                    </a:cubicBezTo>
                    <a:cubicBezTo>
                      <a:pt x="302" y="354"/>
                      <a:pt x="302" y="354"/>
                      <a:pt x="302" y="354"/>
                    </a:cubicBezTo>
                    <a:cubicBezTo>
                      <a:pt x="271" y="416"/>
                      <a:pt x="271" y="416"/>
                      <a:pt x="271" y="416"/>
                    </a:cubicBezTo>
                    <a:cubicBezTo>
                      <a:pt x="239" y="354"/>
                      <a:pt x="239" y="354"/>
                      <a:pt x="239" y="354"/>
                    </a:cubicBezTo>
                    <a:cubicBezTo>
                      <a:pt x="187" y="385"/>
                      <a:pt x="187" y="385"/>
                      <a:pt x="187" y="385"/>
                    </a:cubicBezTo>
                    <a:cubicBezTo>
                      <a:pt x="250" y="499"/>
                      <a:pt x="250" y="499"/>
                      <a:pt x="250" y="499"/>
                    </a:cubicBezTo>
                    <a:cubicBezTo>
                      <a:pt x="271" y="552"/>
                      <a:pt x="271" y="552"/>
                      <a:pt x="271" y="552"/>
                    </a:cubicBezTo>
                    <a:cubicBezTo>
                      <a:pt x="302" y="499"/>
                      <a:pt x="302" y="499"/>
                      <a:pt x="302" y="499"/>
                    </a:cubicBezTo>
                    <a:cubicBezTo>
                      <a:pt x="333" y="437"/>
                      <a:pt x="333" y="437"/>
                      <a:pt x="333" y="437"/>
                    </a:cubicBezTo>
                    <a:cubicBezTo>
                      <a:pt x="364" y="499"/>
                      <a:pt x="364" y="499"/>
                      <a:pt x="364" y="499"/>
                    </a:cubicBezTo>
                    <a:cubicBezTo>
                      <a:pt x="385" y="552"/>
                      <a:pt x="385" y="552"/>
                      <a:pt x="385" y="552"/>
                    </a:cubicBezTo>
                    <a:cubicBezTo>
                      <a:pt x="416" y="499"/>
                      <a:pt x="416" y="499"/>
                      <a:pt x="416" y="499"/>
                    </a:cubicBezTo>
                    <a:cubicBezTo>
                      <a:pt x="479" y="385"/>
                      <a:pt x="479" y="385"/>
                      <a:pt x="479" y="385"/>
                    </a:cubicBezTo>
                    <a:cubicBezTo>
                      <a:pt x="427" y="354"/>
                      <a:pt x="427" y="354"/>
                      <a:pt x="427" y="354"/>
                    </a:cubicBezTo>
                    <a:lnTo>
                      <a:pt x="385" y="416"/>
                    </a:lnTo>
                    <a:close/>
                    <a:moveTo>
                      <a:pt x="385" y="416"/>
                    </a:moveTo>
                    <a:lnTo>
                      <a:pt x="385" y="416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1" name="Group 15"/>
            <p:cNvGrpSpPr/>
            <p:nvPr/>
          </p:nvGrpSpPr>
          <p:grpSpPr>
            <a:xfrm>
              <a:off x="1087914" y="4630935"/>
              <a:ext cx="493250" cy="493250"/>
              <a:chOff x="1032213" y="4669662"/>
              <a:chExt cx="493250" cy="493250"/>
            </a:xfrm>
          </p:grpSpPr>
          <p:sp>
            <p:nvSpPr>
              <p:cNvPr id="40" name="Oval 16"/>
              <p:cNvSpPr/>
              <p:nvPr/>
            </p:nvSpPr>
            <p:spPr>
              <a:xfrm>
                <a:off x="1032213" y="4669662"/>
                <a:ext cx="493250" cy="49325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41" name="Freeform: Shape 17"/>
              <p:cNvSpPr/>
              <p:nvPr/>
            </p:nvSpPr>
            <p:spPr bwMode="auto">
              <a:xfrm>
                <a:off x="1152859" y="4790308"/>
                <a:ext cx="251958" cy="251958"/>
              </a:xfrm>
              <a:custGeom>
                <a:gdLst>
                  <a:gd name="T0" fmla="*/ 32 w 64"/>
                  <a:gd name="T1" fmla="*/ 0 h 64"/>
                  <a:gd name="T2" fmla="*/ 0 w 64"/>
                  <a:gd name="T3" fmla="*/ 32 h 64"/>
                  <a:gd name="T4" fmla="*/ 32 w 64"/>
                  <a:gd name="T5" fmla="*/ 64 h 64"/>
                  <a:gd name="T6" fmla="*/ 64 w 64"/>
                  <a:gd name="T7" fmla="*/ 32 h 64"/>
                  <a:gd name="T8" fmla="*/ 32 w 64"/>
                  <a:gd name="T9" fmla="*/ 0 h 64"/>
                  <a:gd name="T10" fmla="*/ 28 w 64"/>
                  <a:gd name="T11" fmla="*/ 8 h 64"/>
                  <a:gd name="T12" fmla="*/ 36 w 64"/>
                  <a:gd name="T13" fmla="*/ 8 h 64"/>
                  <a:gd name="T14" fmla="*/ 36 w 64"/>
                  <a:gd name="T15" fmla="*/ 28 h 64"/>
                  <a:gd name="T16" fmla="*/ 28 w 64"/>
                  <a:gd name="T17" fmla="*/ 28 h 64"/>
                  <a:gd name="T18" fmla="*/ 28 w 64"/>
                  <a:gd name="T19" fmla="*/ 8 h 64"/>
                  <a:gd name="T20" fmla="*/ 32 w 64"/>
                  <a:gd name="T21" fmla="*/ 53 h 64"/>
                  <a:gd name="T22" fmla="*/ 11 w 64"/>
                  <a:gd name="T23" fmla="*/ 32 h 64"/>
                  <a:gd name="T24" fmla="*/ 24 w 64"/>
                  <a:gd name="T25" fmla="*/ 13 h 64"/>
                  <a:gd name="T26" fmla="*/ 24 w 64"/>
                  <a:gd name="T27" fmla="*/ 12 h 64"/>
                  <a:gd name="T28" fmla="*/ 24 w 64"/>
                  <a:gd name="T29" fmla="*/ 20 h 64"/>
                  <a:gd name="T30" fmla="*/ 17 w 64"/>
                  <a:gd name="T31" fmla="*/ 32 h 64"/>
                  <a:gd name="T32" fmla="*/ 32 w 64"/>
                  <a:gd name="T33" fmla="*/ 47 h 64"/>
                  <a:gd name="T34" fmla="*/ 47 w 64"/>
                  <a:gd name="T35" fmla="*/ 32 h 64"/>
                  <a:gd name="T36" fmla="*/ 40 w 64"/>
                  <a:gd name="T37" fmla="*/ 20 h 64"/>
                  <a:gd name="T38" fmla="*/ 40 w 64"/>
                  <a:gd name="T39" fmla="*/ 12 h 64"/>
                  <a:gd name="T40" fmla="*/ 40 w 64"/>
                  <a:gd name="T41" fmla="*/ 13 h 64"/>
                  <a:gd name="T42" fmla="*/ 53 w 64"/>
                  <a:gd name="T43" fmla="*/ 32 h 64"/>
                  <a:gd name="T44" fmla="*/ 32 w 64"/>
                  <a:gd name="T45" fmla="*/ 53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64" h="64">
                    <a:moveTo>
                      <a:pt x="32" y="0"/>
                    </a:moveTo>
                    <a:cubicBezTo>
                      <a:pt x="14" y="0"/>
                      <a:pt x="0" y="14"/>
                      <a:pt x="0" y="32"/>
                    </a:cubicBezTo>
                    <a:cubicBezTo>
                      <a:pt x="0" y="50"/>
                      <a:pt x="14" y="64"/>
                      <a:pt x="32" y="64"/>
                    </a:cubicBezTo>
                    <a:cubicBezTo>
                      <a:pt x="50" y="64"/>
                      <a:pt x="64" y="50"/>
                      <a:pt x="64" y="32"/>
                    </a:cubicBezTo>
                    <a:cubicBezTo>
                      <a:pt x="64" y="14"/>
                      <a:pt x="50" y="0"/>
                      <a:pt x="32" y="0"/>
                    </a:cubicBezTo>
                    <a:close/>
                    <a:moveTo>
                      <a:pt x="28" y="8"/>
                    </a:moveTo>
                    <a:cubicBezTo>
                      <a:pt x="36" y="8"/>
                      <a:pt x="36" y="8"/>
                      <a:pt x="36" y="8"/>
                    </a:cubicBezTo>
                    <a:cubicBezTo>
                      <a:pt x="36" y="28"/>
                      <a:pt x="36" y="28"/>
                      <a:pt x="36" y="28"/>
                    </a:cubicBezTo>
                    <a:cubicBezTo>
                      <a:pt x="28" y="28"/>
                      <a:pt x="28" y="28"/>
                      <a:pt x="28" y="28"/>
                    </a:cubicBezTo>
                    <a:lnTo>
                      <a:pt x="28" y="8"/>
                    </a:lnTo>
                    <a:close/>
                    <a:moveTo>
                      <a:pt x="32" y="53"/>
                    </a:moveTo>
                    <a:cubicBezTo>
                      <a:pt x="20" y="53"/>
                      <a:pt x="11" y="44"/>
                      <a:pt x="11" y="32"/>
                    </a:cubicBezTo>
                    <a:cubicBezTo>
                      <a:pt x="11" y="24"/>
                      <a:pt x="16" y="16"/>
                      <a:pt x="24" y="13"/>
                    </a:cubicBezTo>
                    <a:cubicBezTo>
                      <a:pt x="24" y="12"/>
                      <a:pt x="24" y="12"/>
                      <a:pt x="24" y="12"/>
                    </a:cubicBezTo>
                    <a:cubicBezTo>
                      <a:pt x="24" y="20"/>
                      <a:pt x="24" y="20"/>
                      <a:pt x="24" y="20"/>
                    </a:cubicBezTo>
                    <a:cubicBezTo>
                      <a:pt x="20" y="22"/>
                      <a:pt x="17" y="27"/>
                      <a:pt x="17" y="32"/>
                    </a:cubicBezTo>
                    <a:cubicBezTo>
                      <a:pt x="17" y="40"/>
                      <a:pt x="24" y="47"/>
                      <a:pt x="32" y="47"/>
                    </a:cubicBezTo>
                    <a:cubicBezTo>
                      <a:pt x="40" y="47"/>
                      <a:pt x="47" y="40"/>
                      <a:pt x="47" y="32"/>
                    </a:cubicBezTo>
                    <a:cubicBezTo>
                      <a:pt x="47" y="27"/>
                      <a:pt x="44" y="22"/>
                      <a:pt x="40" y="20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3"/>
                      <a:pt x="40" y="13"/>
                      <a:pt x="40" y="13"/>
                    </a:cubicBezTo>
                    <a:cubicBezTo>
                      <a:pt x="48" y="16"/>
                      <a:pt x="53" y="24"/>
                      <a:pt x="53" y="32"/>
                    </a:cubicBezTo>
                    <a:cubicBezTo>
                      <a:pt x="53" y="44"/>
                      <a:pt x="44" y="53"/>
                      <a:pt x="32" y="53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</p:grpSp>
        <p:sp>
          <p:nvSpPr>
            <p:cNvPr id="22" name="Freeform: Shape 20"/>
            <p:cNvSpPr>
              <a:spLocks noChangeAspect="1"/>
            </p:cNvSpPr>
            <p:nvPr/>
          </p:nvSpPr>
          <p:spPr bwMode="auto">
            <a:xfrm>
              <a:off x="1049320" y="1870294"/>
              <a:ext cx="570438" cy="640338"/>
            </a:xfrm>
            <a:custGeom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3598" y="2167"/>
                  </a:moveTo>
                  <a:cubicBezTo>
                    <a:pt x="3598" y="2549"/>
                    <a:pt x="3517" y="2902"/>
                    <a:pt x="3358" y="3213"/>
                  </a:cubicBezTo>
                  <a:cubicBezTo>
                    <a:pt x="3197" y="3525"/>
                    <a:pt x="2981" y="3792"/>
                    <a:pt x="2707" y="4006"/>
                  </a:cubicBezTo>
                  <a:lnTo>
                    <a:pt x="2707" y="21050"/>
                  </a:lnTo>
                  <a:cubicBezTo>
                    <a:pt x="2707" y="21203"/>
                    <a:pt x="2663" y="21329"/>
                    <a:pt x="2580" y="21438"/>
                  </a:cubicBezTo>
                  <a:cubicBezTo>
                    <a:pt x="2492" y="21547"/>
                    <a:pt x="2386" y="21599"/>
                    <a:pt x="2262" y="21599"/>
                  </a:cubicBezTo>
                  <a:lnTo>
                    <a:pt x="1348" y="21599"/>
                  </a:lnTo>
                  <a:cubicBezTo>
                    <a:pt x="1221" y="21599"/>
                    <a:pt x="1118" y="21544"/>
                    <a:pt x="1038" y="21438"/>
                  </a:cubicBezTo>
                  <a:cubicBezTo>
                    <a:pt x="954" y="21329"/>
                    <a:pt x="913" y="21203"/>
                    <a:pt x="913" y="21050"/>
                  </a:cubicBezTo>
                  <a:lnTo>
                    <a:pt x="913" y="4006"/>
                  </a:lnTo>
                  <a:cubicBezTo>
                    <a:pt x="641" y="3792"/>
                    <a:pt x="421" y="3525"/>
                    <a:pt x="252" y="3213"/>
                  </a:cubicBezTo>
                  <a:cubicBezTo>
                    <a:pt x="83" y="2902"/>
                    <a:pt x="0" y="2549"/>
                    <a:pt x="0" y="2167"/>
                  </a:cubicBezTo>
                  <a:cubicBezTo>
                    <a:pt x="0" y="1574"/>
                    <a:pt x="176" y="1069"/>
                    <a:pt x="528" y="640"/>
                  </a:cubicBezTo>
                  <a:cubicBezTo>
                    <a:pt x="878" y="211"/>
                    <a:pt x="1304" y="0"/>
                    <a:pt x="1804" y="0"/>
                  </a:cubicBezTo>
                  <a:cubicBezTo>
                    <a:pt x="2296" y="0"/>
                    <a:pt x="2719" y="211"/>
                    <a:pt x="3069" y="640"/>
                  </a:cubicBezTo>
                  <a:cubicBezTo>
                    <a:pt x="3422" y="1069"/>
                    <a:pt x="3598" y="1571"/>
                    <a:pt x="3598" y="2167"/>
                  </a:cubicBezTo>
                  <a:moveTo>
                    <a:pt x="20838" y="2476"/>
                  </a:moveTo>
                  <a:cubicBezTo>
                    <a:pt x="21063" y="2323"/>
                    <a:pt x="21247" y="2297"/>
                    <a:pt x="21389" y="2391"/>
                  </a:cubicBezTo>
                  <a:cubicBezTo>
                    <a:pt x="21529" y="2485"/>
                    <a:pt x="21599" y="2684"/>
                    <a:pt x="21599" y="2996"/>
                  </a:cubicBezTo>
                  <a:lnTo>
                    <a:pt x="21599" y="13515"/>
                  </a:lnTo>
                  <a:cubicBezTo>
                    <a:pt x="21599" y="13803"/>
                    <a:pt x="21526" y="14106"/>
                    <a:pt x="21382" y="14420"/>
                  </a:cubicBezTo>
                  <a:cubicBezTo>
                    <a:pt x="21237" y="14737"/>
                    <a:pt x="21056" y="14966"/>
                    <a:pt x="20838" y="15119"/>
                  </a:cubicBezTo>
                  <a:cubicBezTo>
                    <a:pt x="19954" y="15757"/>
                    <a:pt x="19146" y="16165"/>
                    <a:pt x="18412" y="16350"/>
                  </a:cubicBezTo>
                  <a:cubicBezTo>
                    <a:pt x="17678" y="16529"/>
                    <a:pt x="17036" y="16606"/>
                    <a:pt x="16490" y="16567"/>
                  </a:cubicBezTo>
                  <a:cubicBezTo>
                    <a:pt x="15849" y="16526"/>
                    <a:pt x="15281" y="16371"/>
                    <a:pt x="14791" y="16103"/>
                  </a:cubicBezTo>
                  <a:cubicBezTo>
                    <a:pt x="14392" y="15851"/>
                    <a:pt x="14003" y="15607"/>
                    <a:pt x="13623" y="15378"/>
                  </a:cubicBezTo>
                  <a:cubicBezTo>
                    <a:pt x="13244" y="15146"/>
                    <a:pt x="12857" y="14946"/>
                    <a:pt x="12458" y="14773"/>
                  </a:cubicBezTo>
                  <a:cubicBezTo>
                    <a:pt x="12059" y="14599"/>
                    <a:pt x="11640" y="14461"/>
                    <a:pt x="11197" y="14358"/>
                  </a:cubicBezTo>
                  <a:cubicBezTo>
                    <a:pt x="10757" y="14256"/>
                    <a:pt x="10269" y="14203"/>
                    <a:pt x="9738" y="14203"/>
                  </a:cubicBezTo>
                  <a:cubicBezTo>
                    <a:pt x="9310" y="14220"/>
                    <a:pt x="8825" y="14306"/>
                    <a:pt x="8286" y="14455"/>
                  </a:cubicBezTo>
                  <a:cubicBezTo>
                    <a:pt x="7824" y="14588"/>
                    <a:pt x="7266" y="14799"/>
                    <a:pt x="6605" y="15090"/>
                  </a:cubicBezTo>
                  <a:cubicBezTo>
                    <a:pt x="5944" y="15381"/>
                    <a:pt x="5207" y="15792"/>
                    <a:pt x="4394" y="16327"/>
                  </a:cubicBezTo>
                  <a:cubicBezTo>
                    <a:pt x="4169" y="16476"/>
                    <a:pt x="3978" y="16494"/>
                    <a:pt x="3826" y="16382"/>
                  </a:cubicBezTo>
                  <a:cubicBezTo>
                    <a:pt x="3674" y="16268"/>
                    <a:pt x="3598" y="16059"/>
                    <a:pt x="3598" y="15751"/>
                  </a:cubicBezTo>
                  <a:lnTo>
                    <a:pt x="3598" y="5273"/>
                  </a:lnTo>
                  <a:cubicBezTo>
                    <a:pt x="3598" y="4964"/>
                    <a:pt x="3674" y="4653"/>
                    <a:pt x="3826" y="4347"/>
                  </a:cubicBezTo>
                  <a:cubicBezTo>
                    <a:pt x="3978" y="4036"/>
                    <a:pt x="4169" y="3807"/>
                    <a:pt x="4394" y="3654"/>
                  </a:cubicBezTo>
                  <a:cubicBezTo>
                    <a:pt x="5207" y="3143"/>
                    <a:pt x="5941" y="2737"/>
                    <a:pt x="6597" y="2447"/>
                  </a:cubicBezTo>
                  <a:cubicBezTo>
                    <a:pt x="7253" y="2156"/>
                    <a:pt x="7816" y="1944"/>
                    <a:pt x="8286" y="1812"/>
                  </a:cubicBezTo>
                  <a:cubicBezTo>
                    <a:pt x="8832" y="1665"/>
                    <a:pt x="9317" y="1580"/>
                    <a:pt x="9738" y="1559"/>
                  </a:cubicBezTo>
                  <a:cubicBezTo>
                    <a:pt x="10269" y="1559"/>
                    <a:pt x="10757" y="1612"/>
                    <a:pt x="11197" y="1715"/>
                  </a:cubicBezTo>
                  <a:cubicBezTo>
                    <a:pt x="11640" y="1818"/>
                    <a:pt x="12059" y="1956"/>
                    <a:pt x="12458" y="2135"/>
                  </a:cubicBezTo>
                  <a:cubicBezTo>
                    <a:pt x="12857" y="2306"/>
                    <a:pt x="13242" y="2508"/>
                    <a:pt x="13619" y="2737"/>
                  </a:cubicBezTo>
                  <a:cubicBezTo>
                    <a:pt x="13993" y="2967"/>
                    <a:pt x="14385" y="3207"/>
                    <a:pt x="14791" y="3463"/>
                  </a:cubicBezTo>
                  <a:cubicBezTo>
                    <a:pt x="15281" y="3736"/>
                    <a:pt x="15849" y="3889"/>
                    <a:pt x="16490" y="3924"/>
                  </a:cubicBezTo>
                  <a:cubicBezTo>
                    <a:pt x="17036" y="3965"/>
                    <a:pt x="17678" y="3889"/>
                    <a:pt x="18412" y="3707"/>
                  </a:cubicBezTo>
                  <a:cubicBezTo>
                    <a:pt x="19146" y="3522"/>
                    <a:pt x="19957" y="3113"/>
                    <a:pt x="20838" y="2476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grpSp>
          <p:nvGrpSpPr>
            <p:cNvPr id="23" name="Group 140"/>
            <p:cNvGrpSpPr/>
            <p:nvPr/>
          </p:nvGrpSpPr>
          <p:grpSpPr>
            <a:xfrm>
              <a:off x="1087914" y="5512474"/>
              <a:ext cx="493250" cy="493250"/>
              <a:chOff x="1032213" y="5402684"/>
              <a:chExt cx="493250" cy="493250"/>
            </a:xfrm>
          </p:grpSpPr>
          <p:sp>
            <p:nvSpPr>
              <p:cNvPr id="38" name="Oval 141"/>
              <p:cNvSpPr/>
              <p:nvPr/>
            </p:nvSpPr>
            <p:spPr>
              <a:xfrm>
                <a:off x="1032213" y="5402684"/>
                <a:ext cx="493250" cy="493250"/>
              </a:xfrm>
              <a:prstGeom prst="ellipse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39" name="Freeform: Shape 144"/>
              <p:cNvSpPr>
                <a:spLocks noChangeAspect="1"/>
              </p:cNvSpPr>
              <p:nvPr/>
            </p:nvSpPr>
            <p:spPr bwMode="auto">
              <a:xfrm>
                <a:off x="1171514" y="5520858"/>
                <a:ext cx="214649" cy="256902"/>
              </a:xfrm>
              <a:custGeom>
                <a:gdLst>
                  <a:gd name="connsiteX0" fmla="*/ 206367 w 449768"/>
                  <a:gd name="connsiteY0" fmla="*/ 423375 h 538305"/>
                  <a:gd name="connsiteX1" fmla="*/ 208536 w 449768"/>
                  <a:gd name="connsiteY1" fmla="*/ 434347 h 538305"/>
                  <a:gd name="connsiteX2" fmla="*/ 136133 w 449768"/>
                  <a:gd name="connsiteY2" fmla="*/ 527584 h 538305"/>
                  <a:gd name="connsiteX3" fmla="*/ 120760 w 449768"/>
                  <a:gd name="connsiteY3" fmla="*/ 517169 h 538305"/>
                  <a:gd name="connsiteX4" fmla="*/ 192667 w 449768"/>
                  <a:gd name="connsiteY4" fmla="*/ 423933 h 538305"/>
                  <a:gd name="connsiteX5" fmla="*/ 206367 w 449768"/>
                  <a:gd name="connsiteY5" fmla="*/ 423375 h 538305"/>
                  <a:gd name="connsiteX6" fmla="*/ 158371 w 449768"/>
                  <a:gd name="connsiteY6" fmla="*/ 386315 h 538305"/>
                  <a:gd name="connsiteX7" fmla="*/ 160292 w 449768"/>
                  <a:gd name="connsiteY7" fmla="*/ 397002 h 538305"/>
                  <a:gd name="connsiteX8" fmla="*/ 51725 w 449768"/>
                  <a:gd name="connsiteY8" fmla="*/ 536376 h 538305"/>
                  <a:gd name="connsiteX9" fmla="*/ 41315 w 449768"/>
                  <a:gd name="connsiteY9" fmla="*/ 525997 h 538305"/>
                  <a:gd name="connsiteX10" fmla="*/ 144924 w 449768"/>
                  <a:gd name="connsiteY10" fmla="*/ 387118 h 538305"/>
                  <a:gd name="connsiteX11" fmla="*/ 158371 w 449768"/>
                  <a:gd name="connsiteY11" fmla="*/ 386315 h 538305"/>
                  <a:gd name="connsiteX12" fmla="*/ 112005 w 449768"/>
                  <a:gd name="connsiteY12" fmla="*/ 349971 h 538305"/>
                  <a:gd name="connsiteX13" fmla="*/ 113740 w 449768"/>
                  <a:gd name="connsiteY13" fmla="*/ 362927 h 538305"/>
                  <a:gd name="connsiteX14" fmla="*/ 41338 w 449768"/>
                  <a:gd name="connsiteY14" fmla="*/ 455221 h 538305"/>
                  <a:gd name="connsiteX15" fmla="*/ 25965 w 449768"/>
                  <a:gd name="connsiteY15" fmla="*/ 444857 h 538305"/>
                  <a:gd name="connsiteX16" fmla="*/ 98367 w 449768"/>
                  <a:gd name="connsiteY16" fmla="*/ 352562 h 538305"/>
                  <a:gd name="connsiteX17" fmla="*/ 112005 w 449768"/>
                  <a:gd name="connsiteY17" fmla="*/ 349971 h 538305"/>
                  <a:gd name="connsiteX18" fmla="*/ 287508 w 449768"/>
                  <a:gd name="connsiteY18" fmla="*/ 153269 h 538305"/>
                  <a:gd name="connsiteX19" fmla="*/ 261020 w 449768"/>
                  <a:gd name="connsiteY19" fmla="*/ 165441 h 538305"/>
                  <a:gd name="connsiteX20" fmla="*/ 255548 w 449768"/>
                  <a:gd name="connsiteY20" fmla="*/ 175874 h 538305"/>
                  <a:gd name="connsiteX21" fmla="*/ 276441 w 449768"/>
                  <a:gd name="connsiteY21" fmla="*/ 232511 h 538305"/>
                  <a:gd name="connsiteX22" fmla="*/ 328174 w 449768"/>
                  <a:gd name="connsiteY22" fmla="*/ 227543 h 538305"/>
                  <a:gd name="connsiteX23" fmla="*/ 333645 w 449768"/>
                  <a:gd name="connsiteY23" fmla="*/ 217110 h 538305"/>
                  <a:gd name="connsiteX24" fmla="*/ 317727 w 449768"/>
                  <a:gd name="connsiteY24" fmla="*/ 160472 h 538305"/>
                  <a:gd name="connsiteX25" fmla="*/ 287508 w 449768"/>
                  <a:gd name="connsiteY25" fmla="*/ 153269 h 538305"/>
                  <a:gd name="connsiteX26" fmla="*/ 437111 w 449768"/>
                  <a:gd name="connsiteY26" fmla="*/ 0 h 538305"/>
                  <a:gd name="connsiteX27" fmla="*/ 442086 w 449768"/>
                  <a:gd name="connsiteY27" fmla="*/ 0 h 538305"/>
                  <a:gd name="connsiteX28" fmla="*/ 447557 w 449768"/>
                  <a:gd name="connsiteY28" fmla="*/ 4968 h 538305"/>
                  <a:gd name="connsiteX29" fmla="*/ 447557 w 449768"/>
                  <a:gd name="connsiteY29" fmla="*/ 9937 h 538305"/>
                  <a:gd name="connsiteX30" fmla="*/ 447557 w 449768"/>
                  <a:gd name="connsiteY30" fmla="*/ 20370 h 538305"/>
                  <a:gd name="connsiteX31" fmla="*/ 447557 w 449768"/>
                  <a:gd name="connsiteY31" fmla="*/ 46204 h 538305"/>
                  <a:gd name="connsiteX32" fmla="*/ 442086 w 449768"/>
                  <a:gd name="connsiteY32" fmla="*/ 103338 h 538305"/>
                  <a:gd name="connsiteX33" fmla="*/ 442086 w 449768"/>
                  <a:gd name="connsiteY33" fmla="*/ 113771 h 538305"/>
                  <a:gd name="connsiteX34" fmla="*/ 437111 w 449768"/>
                  <a:gd name="connsiteY34" fmla="*/ 134141 h 538305"/>
                  <a:gd name="connsiteX35" fmla="*/ 421194 w 449768"/>
                  <a:gd name="connsiteY35" fmla="*/ 175874 h 538305"/>
                  <a:gd name="connsiteX36" fmla="*/ 354040 w 449768"/>
                  <a:gd name="connsiteY36" fmla="*/ 289645 h 538305"/>
                  <a:gd name="connsiteX37" fmla="*/ 344091 w 449768"/>
                  <a:gd name="connsiteY37" fmla="*/ 325913 h 538305"/>
                  <a:gd name="connsiteX38" fmla="*/ 276441 w 449768"/>
                  <a:gd name="connsiteY38" fmla="*/ 506754 h 538305"/>
                  <a:gd name="connsiteX39" fmla="*/ 261020 w 449768"/>
                  <a:gd name="connsiteY39" fmla="*/ 496321 h 538305"/>
                  <a:gd name="connsiteX40" fmla="*/ 17278 w 449768"/>
                  <a:gd name="connsiteY40" fmla="*/ 310511 h 538305"/>
                  <a:gd name="connsiteX41" fmla="*/ 1858 w 449768"/>
                  <a:gd name="connsiteY41" fmla="*/ 289645 h 538305"/>
                  <a:gd name="connsiteX42" fmla="*/ 162528 w 449768"/>
                  <a:gd name="connsiteY42" fmla="*/ 186307 h 538305"/>
                  <a:gd name="connsiteX43" fmla="*/ 193369 w 449768"/>
                  <a:gd name="connsiteY43" fmla="*/ 165441 h 538305"/>
                  <a:gd name="connsiteX44" fmla="*/ 312753 w 449768"/>
                  <a:gd name="connsiteY44" fmla="*/ 51669 h 538305"/>
                  <a:gd name="connsiteX45" fmla="*/ 400799 w 449768"/>
                  <a:gd name="connsiteY45" fmla="*/ 9937 h 538305"/>
                  <a:gd name="connsiteX46" fmla="*/ 426665 w 449768"/>
                  <a:gd name="connsiteY46" fmla="*/ 4968 h 538305"/>
                  <a:gd name="connsiteX47" fmla="*/ 437111 w 449768"/>
                  <a:gd name="connsiteY47" fmla="*/ 0 h 5383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449768" h="538305">
                    <a:moveTo>
                      <a:pt x="206367" y="423375"/>
                    </a:moveTo>
                    <a:cubicBezTo>
                      <a:pt x="209652" y="425297"/>
                      <a:pt x="211016" y="429140"/>
                      <a:pt x="208536" y="434347"/>
                    </a:cubicBezTo>
                    <a:cubicBezTo>
                      <a:pt x="198122" y="460136"/>
                      <a:pt x="172335" y="506754"/>
                      <a:pt x="136133" y="527584"/>
                    </a:cubicBezTo>
                    <a:cubicBezTo>
                      <a:pt x="125719" y="532543"/>
                      <a:pt x="115305" y="527584"/>
                      <a:pt x="120760" y="517169"/>
                    </a:cubicBezTo>
                    <a:cubicBezTo>
                      <a:pt x="130678" y="491380"/>
                      <a:pt x="151507" y="450217"/>
                      <a:pt x="192667" y="423933"/>
                    </a:cubicBezTo>
                    <a:cubicBezTo>
                      <a:pt x="197874" y="421453"/>
                      <a:pt x="203081" y="421453"/>
                      <a:pt x="206367" y="423375"/>
                    </a:cubicBezTo>
                    <a:close/>
                    <a:moveTo>
                      <a:pt x="158371" y="386315"/>
                    </a:moveTo>
                    <a:cubicBezTo>
                      <a:pt x="161532" y="388230"/>
                      <a:pt x="162771" y="392060"/>
                      <a:pt x="160292" y="397002"/>
                    </a:cubicBezTo>
                    <a:cubicBezTo>
                      <a:pt x="144924" y="433081"/>
                      <a:pt x="113693" y="500297"/>
                      <a:pt x="51725" y="536376"/>
                    </a:cubicBezTo>
                    <a:cubicBezTo>
                      <a:pt x="41315" y="541318"/>
                      <a:pt x="36357" y="536376"/>
                      <a:pt x="41315" y="525997"/>
                    </a:cubicBezTo>
                    <a:cubicBezTo>
                      <a:pt x="51725" y="489918"/>
                      <a:pt x="82957" y="422702"/>
                      <a:pt x="144924" y="387118"/>
                    </a:cubicBezTo>
                    <a:cubicBezTo>
                      <a:pt x="150130" y="384399"/>
                      <a:pt x="155211" y="384399"/>
                      <a:pt x="158371" y="386315"/>
                    </a:cubicBezTo>
                    <a:close/>
                    <a:moveTo>
                      <a:pt x="112005" y="349971"/>
                    </a:moveTo>
                    <a:cubicBezTo>
                      <a:pt x="115228" y="352562"/>
                      <a:pt x="116468" y="357744"/>
                      <a:pt x="113740" y="362927"/>
                    </a:cubicBezTo>
                    <a:cubicBezTo>
                      <a:pt x="103326" y="388591"/>
                      <a:pt x="77539" y="429556"/>
                      <a:pt x="41338" y="455221"/>
                    </a:cubicBezTo>
                    <a:cubicBezTo>
                      <a:pt x="25965" y="460157"/>
                      <a:pt x="21006" y="455221"/>
                      <a:pt x="25965" y="444857"/>
                    </a:cubicBezTo>
                    <a:cubicBezTo>
                      <a:pt x="36379" y="419192"/>
                      <a:pt x="57207" y="378227"/>
                      <a:pt x="98367" y="352562"/>
                    </a:cubicBezTo>
                    <a:cubicBezTo>
                      <a:pt x="103574" y="347380"/>
                      <a:pt x="108781" y="347380"/>
                      <a:pt x="112005" y="349971"/>
                    </a:cubicBezTo>
                    <a:close/>
                    <a:moveTo>
                      <a:pt x="287508" y="153269"/>
                    </a:moveTo>
                    <a:cubicBezTo>
                      <a:pt x="277809" y="153890"/>
                      <a:pt x="268730" y="157740"/>
                      <a:pt x="261020" y="165441"/>
                    </a:cubicBezTo>
                    <a:cubicBezTo>
                      <a:pt x="261020" y="170409"/>
                      <a:pt x="261020" y="170409"/>
                      <a:pt x="255548" y="175874"/>
                    </a:cubicBezTo>
                    <a:cubicBezTo>
                      <a:pt x="245600" y="196243"/>
                      <a:pt x="250574" y="222575"/>
                      <a:pt x="276441" y="232511"/>
                    </a:cubicBezTo>
                    <a:cubicBezTo>
                      <a:pt x="291861" y="242944"/>
                      <a:pt x="317727" y="242944"/>
                      <a:pt x="328174" y="227543"/>
                    </a:cubicBezTo>
                    <a:cubicBezTo>
                      <a:pt x="333645" y="222575"/>
                      <a:pt x="333645" y="222575"/>
                      <a:pt x="333645" y="217110"/>
                    </a:cubicBezTo>
                    <a:cubicBezTo>
                      <a:pt x="349066" y="196243"/>
                      <a:pt x="338620" y="170409"/>
                      <a:pt x="317727" y="160472"/>
                    </a:cubicBezTo>
                    <a:cubicBezTo>
                      <a:pt x="307530" y="155256"/>
                      <a:pt x="297208" y="152648"/>
                      <a:pt x="287508" y="153269"/>
                    </a:cubicBezTo>
                    <a:close/>
                    <a:moveTo>
                      <a:pt x="437111" y="0"/>
                    </a:moveTo>
                    <a:lnTo>
                      <a:pt x="442086" y="0"/>
                    </a:lnTo>
                    <a:cubicBezTo>
                      <a:pt x="447557" y="0"/>
                      <a:pt x="452532" y="0"/>
                      <a:pt x="447557" y="4968"/>
                    </a:cubicBezTo>
                    <a:lnTo>
                      <a:pt x="447557" y="9937"/>
                    </a:lnTo>
                    <a:cubicBezTo>
                      <a:pt x="452532" y="15402"/>
                      <a:pt x="447557" y="15402"/>
                      <a:pt x="447557" y="20370"/>
                    </a:cubicBezTo>
                    <a:cubicBezTo>
                      <a:pt x="447557" y="25835"/>
                      <a:pt x="447557" y="36268"/>
                      <a:pt x="447557" y="46204"/>
                    </a:cubicBezTo>
                    <a:cubicBezTo>
                      <a:pt x="447557" y="62102"/>
                      <a:pt x="447557" y="82472"/>
                      <a:pt x="442086" y="103338"/>
                    </a:cubicBezTo>
                    <a:cubicBezTo>
                      <a:pt x="442086" y="108306"/>
                      <a:pt x="442086" y="108306"/>
                      <a:pt x="442086" y="113771"/>
                    </a:cubicBezTo>
                    <a:cubicBezTo>
                      <a:pt x="437111" y="124205"/>
                      <a:pt x="437111" y="129173"/>
                      <a:pt x="437111" y="134141"/>
                    </a:cubicBezTo>
                    <a:cubicBezTo>
                      <a:pt x="431640" y="150039"/>
                      <a:pt x="426665" y="165441"/>
                      <a:pt x="421194" y="175874"/>
                    </a:cubicBezTo>
                    <a:cubicBezTo>
                      <a:pt x="406271" y="212141"/>
                      <a:pt x="385378" y="248409"/>
                      <a:pt x="354040" y="289645"/>
                    </a:cubicBezTo>
                    <a:cubicBezTo>
                      <a:pt x="349066" y="294613"/>
                      <a:pt x="344091" y="315479"/>
                      <a:pt x="344091" y="325913"/>
                    </a:cubicBezTo>
                    <a:cubicBezTo>
                      <a:pt x="354040" y="367148"/>
                      <a:pt x="359512" y="460053"/>
                      <a:pt x="276441" y="506754"/>
                    </a:cubicBezTo>
                    <a:cubicBezTo>
                      <a:pt x="265994" y="517187"/>
                      <a:pt x="255548" y="512219"/>
                      <a:pt x="261020" y="496321"/>
                    </a:cubicBezTo>
                    <a:cubicBezTo>
                      <a:pt x="261020" y="439684"/>
                      <a:pt x="240128" y="305046"/>
                      <a:pt x="17278" y="310511"/>
                    </a:cubicBezTo>
                    <a:cubicBezTo>
                      <a:pt x="1858" y="310511"/>
                      <a:pt x="-3117" y="300078"/>
                      <a:pt x="1858" y="289645"/>
                    </a:cubicBezTo>
                    <a:cubicBezTo>
                      <a:pt x="17278" y="253377"/>
                      <a:pt x="59062" y="180842"/>
                      <a:pt x="162528" y="186307"/>
                    </a:cubicBezTo>
                    <a:cubicBezTo>
                      <a:pt x="172975" y="186307"/>
                      <a:pt x="188395" y="175874"/>
                      <a:pt x="193369" y="165441"/>
                    </a:cubicBezTo>
                    <a:cubicBezTo>
                      <a:pt x="214261" y="139606"/>
                      <a:pt x="250574" y="87937"/>
                      <a:pt x="312753" y="51669"/>
                    </a:cubicBezTo>
                    <a:cubicBezTo>
                      <a:pt x="349066" y="25835"/>
                      <a:pt x="379907" y="15402"/>
                      <a:pt x="400799" y="9937"/>
                    </a:cubicBezTo>
                    <a:cubicBezTo>
                      <a:pt x="416219" y="9937"/>
                      <a:pt x="426665" y="9937"/>
                      <a:pt x="426665" y="4968"/>
                    </a:cubicBezTo>
                    <a:cubicBezTo>
                      <a:pt x="431640" y="4968"/>
                      <a:pt x="431640" y="0"/>
                      <a:pt x="437111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</p:grpSp>
        <p:sp>
          <p:nvSpPr>
            <p:cNvPr id="24" name="Rectangle 146"/>
            <p:cNvSpPr/>
            <p:nvPr/>
          </p:nvSpPr>
          <p:spPr>
            <a:xfrm>
              <a:off x="1791712" y="2270816"/>
              <a:ext cx="4343240" cy="394018"/>
            </a:xfrm>
            <a:prstGeom prst="rect">
              <a:avLst/>
            </a:prstGeom>
          </p:spPr>
          <p:txBody>
            <a:bodyPr wrap="square" anchor="t" anchorCtr="0">
              <a:normAutofit fontScale="850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1100">
                  <a:cs typeface="+mn-ea"/>
                  <a:sym typeface="+mn-lt"/>
                </a:rPr>
                <a:t>此部分内容作为文字排版占位显示（建议使用主题字体）</a:t>
              </a:r>
              <a:endParaRPr lang="zh-CN" altLang="en-US" sz="1100">
                <a:cs typeface="+mn-ea"/>
                <a:sym typeface="+mn-lt"/>
              </a:endParaRPr>
            </a:p>
          </p:txBody>
        </p:sp>
        <p:sp>
          <p:nvSpPr>
            <p:cNvPr id="25" name="TextBox 147"/>
            <p:cNvSpPr txBox="1"/>
            <p:nvPr/>
          </p:nvSpPr>
          <p:spPr>
            <a:xfrm>
              <a:off x="1786039" y="1854943"/>
              <a:ext cx="1859355" cy="431636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bg2">
                      <a:lumMod val="10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bg2">
                      <a:lumMod val="100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 wrap="none" anchor="ctr" anchorCtr="0">
              <a:normAutofit fontScale="8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 b="1">
                  <a:solidFill>
                    <a:schemeClr val="accent1">
                      <a:lumMod val="100000"/>
                    </a:schemeClr>
                  </a:solidFill>
                  <a:cs typeface="+mn-ea"/>
                  <a:sym typeface="+mn-lt"/>
                </a:rPr>
                <a:t>标题文本预设</a:t>
              </a:r>
              <a:endParaRPr lang="zh-CN" altLang="en-US" sz="2000" b="1">
                <a:solidFill>
                  <a:schemeClr val="accent1">
                    <a:lumMod val="100000"/>
                  </a:schemeClr>
                </a:solidFill>
                <a:cs typeface="+mn-ea"/>
                <a:sym typeface="+mn-lt"/>
              </a:endParaRPr>
            </a:p>
          </p:txBody>
        </p:sp>
        <p:grpSp>
          <p:nvGrpSpPr>
            <p:cNvPr id="26" name="Group 160"/>
            <p:cNvGrpSpPr/>
            <p:nvPr/>
          </p:nvGrpSpPr>
          <p:grpSpPr>
            <a:xfrm>
              <a:off x="1581164" y="5477483"/>
              <a:ext cx="3962574" cy="563232"/>
              <a:chOff x="6444107" y="1469392"/>
              <a:chExt cx="4232109" cy="563232"/>
            </a:xfrm>
          </p:grpSpPr>
          <p:sp>
            <p:nvSpPr>
              <p:cNvPr id="36" name="TextBox 161"/>
              <p:cNvSpPr txBox="1"/>
              <p:nvPr/>
            </p:nvSpPr>
            <p:spPr>
              <a:xfrm>
                <a:off x="6444107" y="1469392"/>
                <a:ext cx="4232109" cy="242864"/>
              </a:xfrm>
              <a:prstGeom prst="rect">
                <a:avLst/>
              </a:prstGeom>
              <a:noFill/>
            </p:spPr>
            <p:txBody>
              <a:bodyPr wrap="none" lIns="360000" tIns="0" rIns="0" bIns="0" anchor="b" anchorCtr="0">
                <a:normAutofit fontScale="775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600" b="1">
                    <a:solidFill>
                      <a:schemeClr val="accent5">
                        <a:lumMod val="100000"/>
                      </a:schemeClr>
                    </a:solidFill>
                    <a:cs typeface="+mn-ea"/>
                    <a:sym typeface="+mn-lt"/>
                  </a:rPr>
                  <a:t>标题文本预设</a:t>
                </a:r>
                <a:endParaRPr lang="zh-CN" altLang="en-US" sz="1600" b="1">
                  <a:solidFill>
                    <a:schemeClr val="accent5">
                      <a:lumMod val="100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37" name="TextBox 162"/>
              <p:cNvSpPr txBox="1"/>
              <p:nvPr/>
            </p:nvSpPr>
            <p:spPr>
              <a:xfrm>
                <a:off x="6444107" y="1712256"/>
                <a:ext cx="4232109" cy="320368"/>
              </a:xfrm>
              <a:prstGeom prst="rect">
                <a:avLst/>
              </a:prstGeom>
            </p:spPr>
            <p:txBody>
              <a:bodyPr vert="horz" wrap="square" lIns="360000" tIns="0" rIns="0" bIns="0" anchor="ctr" anchorCtr="0">
                <a:normAutofit fontScale="700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20000"/>
                  </a:lnSpc>
                </a:pPr>
                <a:r>
                  <a:rPr lang="zh-CN" altLang="en-US" sz="1050">
                    <a:solidFill>
                      <a:schemeClr val="dk1">
                        <a:lumMod val="100000"/>
                      </a:schemeClr>
                    </a:solidFill>
                    <a:cs typeface="+mn-ea"/>
                    <a:sym typeface="+mn-lt"/>
                  </a:rPr>
                  <a:t>此部分内容作为文字排版占位显示 （建议使用主题字体）</a:t>
                </a:r>
                <a:endParaRPr lang="zh-CN" altLang="en-US" sz="1050">
                  <a:solidFill>
                    <a:schemeClr val="dk1">
                      <a:lumMod val="100000"/>
                    </a:schemeClr>
                  </a:solidFill>
                  <a:cs typeface="+mn-ea"/>
                  <a:sym typeface="+mn-lt"/>
                </a:endParaRPr>
              </a:p>
            </p:txBody>
          </p:sp>
        </p:grpSp>
        <p:grpSp>
          <p:nvGrpSpPr>
            <p:cNvPr id="27" name="Group 163"/>
            <p:cNvGrpSpPr/>
            <p:nvPr/>
          </p:nvGrpSpPr>
          <p:grpSpPr>
            <a:xfrm>
              <a:off x="1581164" y="4595944"/>
              <a:ext cx="3962574" cy="563232"/>
              <a:chOff x="6444107" y="1469392"/>
              <a:chExt cx="4232109" cy="563232"/>
            </a:xfrm>
          </p:grpSpPr>
          <p:sp>
            <p:nvSpPr>
              <p:cNvPr id="34" name="TextBox 164"/>
              <p:cNvSpPr txBox="1"/>
              <p:nvPr/>
            </p:nvSpPr>
            <p:spPr>
              <a:xfrm>
                <a:off x="6444107" y="1469392"/>
                <a:ext cx="4232109" cy="242864"/>
              </a:xfrm>
              <a:prstGeom prst="rect">
                <a:avLst/>
              </a:prstGeom>
              <a:noFill/>
            </p:spPr>
            <p:txBody>
              <a:bodyPr wrap="none" lIns="360000" tIns="0" rIns="0" bIns="0" anchor="b" anchorCtr="0">
                <a:normAutofit fontScale="775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600" b="1">
                    <a:solidFill>
                      <a:schemeClr val="accent4">
                        <a:lumMod val="100000"/>
                      </a:schemeClr>
                    </a:solidFill>
                    <a:cs typeface="+mn-ea"/>
                    <a:sym typeface="+mn-lt"/>
                  </a:rPr>
                  <a:t>标题文本预设</a:t>
                </a:r>
                <a:endParaRPr lang="zh-CN" altLang="en-US" sz="1600" b="1">
                  <a:solidFill>
                    <a:schemeClr val="accent4">
                      <a:lumMod val="100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35" name="TextBox 165"/>
              <p:cNvSpPr txBox="1"/>
              <p:nvPr/>
            </p:nvSpPr>
            <p:spPr>
              <a:xfrm>
                <a:off x="6444107" y="1712256"/>
                <a:ext cx="4232109" cy="320368"/>
              </a:xfrm>
              <a:prstGeom prst="rect">
                <a:avLst/>
              </a:prstGeom>
            </p:spPr>
            <p:txBody>
              <a:bodyPr vert="horz" wrap="square" lIns="360000" tIns="0" rIns="0" bIns="0" anchor="ctr" anchorCtr="0">
                <a:normAutofit fontScale="700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20000"/>
                  </a:lnSpc>
                </a:pPr>
                <a:r>
                  <a:rPr lang="zh-CN" altLang="en-US" sz="1050">
                    <a:solidFill>
                      <a:schemeClr val="dk1">
                        <a:lumMod val="100000"/>
                      </a:schemeClr>
                    </a:solidFill>
                    <a:cs typeface="+mn-ea"/>
                    <a:sym typeface="+mn-lt"/>
                  </a:rPr>
                  <a:t>此部分内容作为文字排版占位显示 （建议使用主题字体）</a:t>
                </a:r>
                <a:endParaRPr lang="zh-CN" altLang="en-US" sz="1050">
                  <a:solidFill>
                    <a:schemeClr val="dk1">
                      <a:lumMod val="100000"/>
                    </a:schemeClr>
                  </a:solidFill>
                  <a:cs typeface="+mn-ea"/>
                  <a:sym typeface="+mn-lt"/>
                </a:endParaRPr>
              </a:p>
            </p:txBody>
          </p:sp>
        </p:grpSp>
        <p:grpSp>
          <p:nvGrpSpPr>
            <p:cNvPr id="28" name="Group 166"/>
            <p:cNvGrpSpPr/>
            <p:nvPr/>
          </p:nvGrpSpPr>
          <p:grpSpPr>
            <a:xfrm>
              <a:off x="1581164" y="3786797"/>
              <a:ext cx="3962574" cy="563232"/>
              <a:chOff x="6444107" y="1469392"/>
              <a:chExt cx="4232109" cy="563232"/>
            </a:xfrm>
          </p:grpSpPr>
          <p:sp>
            <p:nvSpPr>
              <p:cNvPr id="32" name="TextBox 167"/>
              <p:cNvSpPr txBox="1"/>
              <p:nvPr/>
            </p:nvSpPr>
            <p:spPr>
              <a:xfrm>
                <a:off x="6444107" y="1469392"/>
                <a:ext cx="4232109" cy="242864"/>
              </a:xfrm>
              <a:prstGeom prst="rect">
                <a:avLst/>
              </a:prstGeom>
              <a:noFill/>
            </p:spPr>
            <p:txBody>
              <a:bodyPr wrap="none" lIns="360000" tIns="0" rIns="0" bIns="0" anchor="b" anchorCtr="0">
                <a:normAutofit fontScale="775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600" b="1">
                    <a:solidFill>
                      <a:schemeClr val="accent3">
                        <a:lumMod val="100000"/>
                      </a:schemeClr>
                    </a:solidFill>
                    <a:cs typeface="+mn-ea"/>
                    <a:sym typeface="+mn-lt"/>
                  </a:rPr>
                  <a:t>标题文本预设</a:t>
                </a:r>
                <a:endParaRPr lang="zh-CN" altLang="en-US" sz="1600" b="1">
                  <a:solidFill>
                    <a:schemeClr val="accent3">
                      <a:lumMod val="100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33" name="TextBox 168"/>
              <p:cNvSpPr txBox="1"/>
              <p:nvPr/>
            </p:nvSpPr>
            <p:spPr>
              <a:xfrm>
                <a:off x="6444107" y="1712256"/>
                <a:ext cx="4232109" cy="320368"/>
              </a:xfrm>
              <a:prstGeom prst="rect">
                <a:avLst/>
              </a:prstGeom>
            </p:spPr>
            <p:txBody>
              <a:bodyPr vert="horz" wrap="square" lIns="360000" tIns="0" rIns="0" bIns="0" anchor="ctr" anchorCtr="0">
                <a:normAutofit fontScale="700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20000"/>
                  </a:lnSpc>
                </a:pPr>
                <a:r>
                  <a:rPr lang="zh-CN" altLang="en-US" sz="1050">
                    <a:solidFill>
                      <a:schemeClr val="dk1">
                        <a:lumMod val="100000"/>
                      </a:schemeClr>
                    </a:solidFill>
                    <a:cs typeface="+mn-ea"/>
                    <a:sym typeface="+mn-lt"/>
                  </a:rPr>
                  <a:t>此部分内容作为文字排版占位显示 （建议使用主题字体）</a:t>
                </a:r>
                <a:endParaRPr lang="zh-CN" altLang="en-US" sz="1050">
                  <a:solidFill>
                    <a:schemeClr val="dk1">
                      <a:lumMod val="100000"/>
                    </a:schemeClr>
                  </a:solidFill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Group 169"/>
            <p:cNvGrpSpPr/>
            <p:nvPr/>
          </p:nvGrpSpPr>
          <p:grpSpPr>
            <a:xfrm>
              <a:off x="1581164" y="2821663"/>
              <a:ext cx="3962574" cy="563232"/>
              <a:chOff x="6444107" y="1469392"/>
              <a:chExt cx="4232109" cy="563232"/>
            </a:xfrm>
          </p:grpSpPr>
          <p:sp>
            <p:nvSpPr>
              <p:cNvPr id="30" name="TextBox 170"/>
              <p:cNvSpPr txBox="1"/>
              <p:nvPr/>
            </p:nvSpPr>
            <p:spPr>
              <a:xfrm>
                <a:off x="6444107" y="1469392"/>
                <a:ext cx="4232109" cy="242864"/>
              </a:xfrm>
              <a:prstGeom prst="rect">
                <a:avLst/>
              </a:prstGeom>
              <a:noFill/>
            </p:spPr>
            <p:txBody>
              <a:bodyPr wrap="none" lIns="360000" tIns="0" rIns="0" bIns="0" anchor="b" anchorCtr="0">
                <a:normAutofit fontScale="775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600" b="1">
                    <a:solidFill>
                      <a:schemeClr val="accent2">
                        <a:lumMod val="100000"/>
                      </a:schemeClr>
                    </a:solidFill>
                    <a:cs typeface="+mn-ea"/>
                    <a:sym typeface="+mn-lt"/>
                  </a:rPr>
                  <a:t>标题文本预设</a:t>
                </a:r>
                <a:endParaRPr lang="zh-CN" altLang="en-US" sz="1600" b="1">
                  <a:solidFill>
                    <a:schemeClr val="accent2">
                      <a:lumMod val="100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31" name="TextBox 171"/>
              <p:cNvSpPr txBox="1"/>
              <p:nvPr/>
            </p:nvSpPr>
            <p:spPr>
              <a:xfrm>
                <a:off x="6444107" y="1712256"/>
                <a:ext cx="4232109" cy="320368"/>
              </a:xfrm>
              <a:prstGeom prst="rect">
                <a:avLst/>
              </a:prstGeom>
            </p:spPr>
            <p:txBody>
              <a:bodyPr vert="horz" wrap="square" lIns="360000" tIns="0" rIns="0" bIns="0" anchor="ctr" anchorCtr="0">
                <a:normAutofit fontScale="700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20000"/>
                  </a:lnSpc>
                </a:pPr>
                <a:r>
                  <a:rPr lang="zh-CN" altLang="en-US" sz="1050">
                    <a:solidFill>
                      <a:schemeClr val="dk1">
                        <a:lumMod val="100000"/>
                      </a:schemeClr>
                    </a:solidFill>
                    <a:cs typeface="+mn-ea"/>
                    <a:sym typeface="+mn-lt"/>
                  </a:rPr>
                  <a:t>此部分内容作为文字排版占位显示 （建议使用主题字体）</a:t>
                </a:r>
                <a:endParaRPr lang="zh-CN" altLang="en-US" sz="1050">
                  <a:solidFill>
                    <a:schemeClr val="dk1">
                      <a:lumMod val="100000"/>
                    </a:schemeClr>
                  </a:solidFill>
                  <a:cs typeface="+mn-ea"/>
                  <a:sym typeface="+mn-lt"/>
                </a:endParaRPr>
              </a:p>
            </p:txBody>
          </p:sp>
        </p:grpSp>
      </p:grpSp>
      <p:sp>
        <p:nvSpPr>
          <p:cNvPr id="153" name="Title 1"/>
          <p:cNvSpPr txBox="1"/>
          <p:nvPr/>
        </p:nvSpPr>
        <p:spPr>
          <a:xfrm>
            <a:off x="611560" y="175643"/>
            <a:ext cx="2129944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8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点击输入标题内容</a:t>
            </a:r>
            <a:endParaRPr lang="en-GB" altLang="zh-CN" sz="18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1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TextBox 48"/>
          <p:cNvSpPr txBox="1"/>
          <p:nvPr/>
        </p:nvSpPr>
        <p:spPr>
          <a:xfrm>
            <a:off x="3326485" y="2102826"/>
            <a:ext cx="4413867" cy="98488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lt"/>
              </a:rPr>
              <a:t>02</a:t>
            </a:r>
            <a:r>
              <a:rPr lang="en-GB" altLang="zh-CN" sz="32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lt"/>
              </a:rPr>
              <a:t> </a:t>
            </a:r>
            <a:r>
              <a:rPr lang="zh-CN" altLang="en-US" sz="32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lt"/>
              </a:rPr>
              <a:t>工作完成情况</a:t>
            </a:r>
            <a:endParaRPr lang="en-US" altLang="zh-CN" sz="3200">
              <a:solidFill>
                <a:schemeClr val="tx1">
                  <a:lumMod val="65000"/>
                  <a:lumOff val="35000"/>
                </a:schemeClr>
              </a:solidFill>
              <a:cs typeface="+mn-ea"/>
              <a:sym typeface="+mn-lt"/>
            </a:endParaRPr>
          </a:p>
          <a:p>
            <a:endParaRPr lang="en-GB" altLang="zh-CN" sz="3200">
              <a:solidFill>
                <a:schemeClr val="tx1">
                  <a:lumMod val="65000"/>
                  <a:lumOff val="3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2" name="TextBox 49"/>
          <p:cNvSpPr txBox="1"/>
          <p:nvPr/>
        </p:nvSpPr>
        <p:spPr>
          <a:xfrm>
            <a:off x="4044131" y="2715766"/>
            <a:ext cx="2780138" cy="1231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800">
                <a:solidFill>
                  <a:srgbClr val="778495"/>
                </a:solidFill>
                <a:cs typeface="+mn-ea"/>
                <a:sym typeface="+mn-lt"/>
              </a:rPr>
              <a:t>请替换文字内容，点击添加相关标题文字</a:t>
            </a:r>
            <a:endParaRPr lang="zh-CN" altLang="en-US" sz="800">
              <a:solidFill>
                <a:srgbClr val="778495"/>
              </a:solidFill>
              <a:cs typeface="+mn-ea"/>
              <a:sym typeface="+mn-lt"/>
            </a:endParaRPr>
          </a:p>
        </p:txBody>
      </p:sp>
      <p:sp>
        <p:nvSpPr>
          <p:cNvPr id="5" name="等腰三角形 4"/>
          <p:cNvSpPr/>
          <p:nvPr/>
        </p:nvSpPr>
        <p:spPr>
          <a:xfrm rot="5400000">
            <a:off x="-309962" y="-2734914"/>
            <a:ext cx="6560073" cy="5940152"/>
          </a:xfrm>
          <a:prstGeom prst="triangle">
            <a:avLst/>
          </a:prstGeom>
          <a:solidFill>
            <a:srgbClr val="38425D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等腰三角形 5"/>
          <p:cNvSpPr/>
          <p:nvPr/>
        </p:nvSpPr>
        <p:spPr>
          <a:xfrm rot="5400000">
            <a:off x="-143154" y="977336"/>
            <a:ext cx="3029727" cy="2743421"/>
          </a:xfrm>
          <a:prstGeom prst="triangle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等腰三角形 6"/>
          <p:cNvSpPr/>
          <p:nvPr/>
        </p:nvSpPr>
        <p:spPr>
          <a:xfrm rot="16200000" flipH="1">
            <a:off x="6076035" y="2130981"/>
            <a:ext cx="3220114" cy="2915816"/>
          </a:xfrm>
          <a:prstGeom prst="triangle">
            <a:avLst/>
          </a:prstGeom>
          <a:solidFill>
            <a:srgbClr val="68B7C3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dur="2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700"/>
                            </p:stCondLst>
                            <p:childTnLst>
                              <p:par>
                                <p:cTn id="22" presetID="22" presetClass="entr" presetSubtype="8" dur="2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任意多边形: 形状 4"/>
          <p:cNvSpPr/>
          <p:nvPr/>
        </p:nvSpPr>
        <p:spPr bwMode="auto">
          <a:xfrm>
            <a:off x="845586" y="2012792"/>
            <a:ext cx="2364799" cy="2281085"/>
          </a:xfrm>
          <a:custGeom>
            <a:gdLst>
              <a:gd name="T0" fmla="*/ 1106 w 1129"/>
              <a:gd name="T1" fmla="*/ 0 h 1089"/>
              <a:gd name="T2" fmla="*/ 885 w 1129"/>
              <a:gd name="T3" fmla="*/ 56 h 1089"/>
              <a:gd name="T4" fmla="*/ 12 w 1129"/>
              <a:gd name="T5" fmla="*/ 289 h 1089"/>
              <a:gd name="T6" fmla="*/ 34 w 1129"/>
              <a:gd name="T7" fmla="*/ 667 h 1089"/>
              <a:gd name="T8" fmla="*/ 56 w 1129"/>
              <a:gd name="T9" fmla="*/ 695 h 1089"/>
              <a:gd name="T10" fmla="*/ 673 w 1129"/>
              <a:gd name="T11" fmla="*/ 756 h 1089"/>
              <a:gd name="T12" fmla="*/ 751 w 1129"/>
              <a:gd name="T13" fmla="*/ 845 h 1089"/>
              <a:gd name="T14" fmla="*/ 723 w 1129"/>
              <a:gd name="T15" fmla="*/ 906 h 1089"/>
              <a:gd name="T16" fmla="*/ 0 w 1129"/>
              <a:gd name="T17" fmla="*/ 923 h 1089"/>
              <a:gd name="T18" fmla="*/ 17 w 1129"/>
              <a:gd name="T19" fmla="*/ 961 h 1089"/>
              <a:gd name="T20" fmla="*/ 67 w 1129"/>
              <a:gd name="T21" fmla="*/ 984 h 1089"/>
              <a:gd name="T22" fmla="*/ 73 w 1129"/>
              <a:gd name="T23" fmla="*/ 1068 h 1089"/>
              <a:gd name="T24" fmla="*/ 162 w 1129"/>
              <a:gd name="T25" fmla="*/ 1068 h 1089"/>
              <a:gd name="T26" fmla="*/ 173 w 1129"/>
              <a:gd name="T27" fmla="*/ 984 h 1089"/>
              <a:gd name="T28" fmla="*/ 562 w 1129"/>
              <a:gd name="T29" fmla="*/ 973 h 1089"/>
              <a:gd name="T30" fmla="*/ 540 w 1129"/>
              <a:gd name="T31" fmla="*/ 1051 h 1089"/>
              <a:gd name="T32" fmla="*/ 623 w 1129"/>
              <a:gd name="T33" fmla="*/ 1083 h 1089"/>
              <a:gd name="T34" fmla="*/ 662 w 1129"/>
              <a:gd name="T35" fmla="*/ 1007 h 1089"/>
              <a:gd name="T36" fmla="*/ 729 w 1129"/>
              <a:gd name="T37" fmla="*/ 961 h 1089"/>
              <a:gd name="T38" fmla="*/ 795 w 1129"/>
              <a:gd name="T39" fmla="*/ 917 h 1089"/>
              <a:gd name="T40" fmla="*/ 807 w 1129"/>
              <a:gd name="T41" fmla="*/ 828 h 1089"/>
              <a:gd name="T42" fmla="*/ 712 w 1129"/>
              <a:gd name="T43" fmla="*/ 717 h 1089"/>
              <a:gd name="T44" fmla="*/ 1117 w 1129"/>
              <a:gd name="T45" fmla="*/ 50 h 1089"/>
              <a:gd name="T46" fmla="*/ 162 w 1129"/>
              <a:gd name="T47" fmla="*/ 1022 h 1089"/>
              <a:gd name="T48" fmla="*/ 118 w 1129"/>
              <a:gd name="T49" fmla="*/ 1068 h 1089"/>
              <a:gd name="T50" fmla="*/ 78 w 1129"/>
              <a:gd name="T51" fmla="*/ 1022 h 1089"/>
              <a:gd name="T52" fmla="*/ 118 w 1129"/>
              <a:gd name="T53" fmla="*/ 978 h 1089"/>
              <a:gd name="T54" fmla="*/ 162 w 1129"/>
              <a:gd name="T55" fmla="*/ 1022 h 1089"/>
              <a:gd name="T56" fmla="*/ 617 w 1129"/>
              <a:gd name="T57" fmla="*/ 1062 h 1089"/>
              <a:gd name="T58" fmla="*/ 562 w 1129"/>
              <a:gd name="T59" fmla="*/ 1039 h 1089"/>
              <a:gd name="T60" fmla="*/ 584 w 1129"/>
              <a:gd name="T61" fmla="*/ 984 h 1089"/>
              <a:gd name="T62" fmla="*/ 640 w 1129"/>
              <a:gd name="T63" fmla="*/ 1007 h 1089"/>
              <a:gd name="T64" fmla="*/ 723 w 1129"/>
              <a:gd name="T65" fmla="*/ 450 h 1089"/>
              <a:gd name="T66" fmla="*/ 668 w 1129"/>
              <a:gd name="T67" fmla="*/ 584 h 1089"/>
              <a:gd name="T68" fmla="*/ 139 w 1129"/>
              <a:gd name="T69" fmla="*/ 450 h 1089"/>
              <a:gd name="T70" fmla="*/ 423 w 1129"/>
              <a:gd name="T71" fmla="*/ 450 h 1089"/>
              <a:gd name="T72" fmla="*/ 423 w 1129"/>
              <a:gd name="T73" fmla="*/ 450 h 1089"/>
              <a:gd name="T74" fmla="*/ 401 w 1129"/>
              <a:gd name="T75" fmla="*/ 434 h 1089"/>
              <a:gd name="T76" fmla="*/ 295 w 1129"/>
              <a:gd name="T77" fmla="*/ 556 h 1089"/>
              <a:gd name="T78" fmla="*/ 162 w 1129"/>
              <a:gd name="T79" fmla="*/ 339 h 1089"/>
              <a:gd name="T80" fmla="*/ 273 w 1129"/>
              <a:gd name="T81" fmla="*/ 450 h 1089"/>
              <a:gd name="T82" fmla="*/ 273 w 1129"/>
              <a:gd name="T83" fmla="*/ 450 h 1089"/>
              <a:gd name="T84" fmla="*/ 162 w 1129"/>
              <a:gd name="T85" fmla="*/ 579 h 1089"/>
              <a:gd name="T86" fmla="*/ 401 w 1129"/>
              <a:gd name="T87" fmla="*/ 667 h 1089"/>
              <a:gd name="T88" fmla="*/ 529 w 1129"/>
              <a:gd name="T89" fmla="*/ 579 h 1089"/>
              <a:gd name="T90" fmla="*/ 423 w 1129"/>
              <a:gd name="T91" fmla="*/ 434 h 1089"/>
              <a:gd name="T92" fmla="*/ 423 w 1129"/>
              <a:gd name="T93" fmla="*/ 434 h 1089"/>
              <a:gd name="T94" fmla="*/ 545 w 1129"/>
              <a:gd name="T95" fmla="*/ 556 h 1089"/>
              <a:gd name="T96" fmla="*/ 651 w 1129"/>
              <a:gd name="T97" fmla="*/ 322 h 1089"/>
              <a:gd name="T98" fmla="*/ 139 w 1129"/>
              <a:gd name="T99" fmla="*/ 339 h 1089"/>
              <a:gd name="T100" fmla="*/ 56 w 1129"/>
              <a:gd name="T101" fmla="*/ 339 h 1089"/>
              <a:gd name="T102" fmla="*/ 84 w 1129"/>
              <a:gd name="T103" fmla="*/ 640 h 1089"/>
              <a:gd name="T104" fmla="*/ 651 w 1129"/>
              <a:gd name="T105" fmla="*/ 579 h 1089"/>
              <a:gd name="T106" fmla="*/ 734 w 1129"/>
              <a:gd name="T107" fmla="*/ 434 h 1089"/>
              <a:gd name="T108" fmla="*/ 734 w 1129"/>
              <a:gd name="T109" fmla="*/ 434 h 10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</a:cxnLst>
            <a:rect l="0" t="0" r="r" b="b"/>
            <a:pathLst>
              <a:path w="1129" h="1089">
                <a:moveTo>
                  <a:pt x="1129" y="23"/>
                </a:moveTo>
                <a:lnTo>
                  <a:pt x="1123" y="12"/>
                </a:lnTo>
                <a:lnTo>
                  <a:pt x="1117" y="6"/>
                </a:lnTo>
                <a:lnTo>
                  <a:pt x="1106" y="0"/>
                </a:lnTo>
                <a:lnTo>
                  <a:pt x="1096" y="0"/>
                </a:lnTo>
                <a:lnTo>
                  <a:pt x="906" y="39"/>
                </a:lnTo>
                <a:lnTo>
                  <a:pt x="895" y="44"/>
                </a:lnTo>
                <a:lnTo>
                  <a:pt x="885" y="56"/>
                </a:lnTo>
                <a:lnTo>
                  <a:pt x="801" y="261"/>
                </a:lnTo>
                <a:lnTo>
                  <a:pt x="795" y="261"/>
                </a:lnTo>
                <a:lnTo>
                  <a:pt x="23" y="289"/>
                </a:lnTo>
                <a:lnTo>
                  <a:pt x="12" y="289"/>
                </a:lnTo>
                <a:lnTo>
                  <a:pt x="6" y="295"/>
                </a:lnTo>
                <a:lnTo>
                  <a:pt x="0" y="305"/>
                </a:lnTo>
                <a:lnTo>
                  <a:pt x="0" y="317"/>
                </a:lnTo>
                <a:lnTo>
                  <a:pt x="34" y="667"/>
                </a:lnTo>
                <a:lnTo>
                  <a:pt x="34" y="678"/>
                </a:lnTo>
                <a:lnTo>
                  <a:pt x="40" y="684"/>
                </a:lnTo>
                <a:lnTo>
                  <a:pt x="46" y="689"/>
                </a:lnTo>
                <a:lnTo>
                  <a:pt x="56" y="695"/>
                </a:lnTo>
                <a:lnTo>
                  <a:pt x="640" y="745"/>
                </a:lnTo>
                <a:lnTo>
                  <a:pt x="645" y="745"/>
                </a:lnTo>
                <a:lnTo>
                  <a:pt x="651" y="745"/>
                </a:lnTo>
                <a:lnTo>
                  <a:pt x="673" y="756"/>
                </a:lnTo>
                <a:lnTo>
                  <a:pt x="701" y="778"/>
                </a:lnTo>
                <a:lnTo>
                  <a:pt x="734" y="806"/>
                </a:lnTo>
                <a:lnTo>
                  <a:pt x="746" y="822"/>
                </a:lnTo>
                <a:lnTo>
                  <a:pt x="751" y="845"/>
                </a:lnTo>
                <a:lnTo>
                  <a:pt x="756" y="872"/>
                </a:lnTo>
                <a:lnTo>
                  <a:pt x="746" y="889"/>
                </a:lnTo>
                <a:lnTo>
                  <a:pt x="734" y="900"/>
                </a:lnTo>
                <a:lnTo>
                  <a:pt x="723" y="906"/>
                </a:lnTo>
                <a:lnTo>
                  <a:pt x="23" y="906"/>
                </a:lnTo>
                <a:lnTo>
                  <a:pt x="17" y="912"/>
                </a:lnTo>
                <a:lnTo>
                  <a:pt x="6" y="917"/>
                </a:lnTo>
                <a:lnTo>
                  <a:pt x="0" y="923"/>
                </a:lnTo>
                <a:lnTo>
                  <a:pt x="0" y="934"/>
                </a:lnTo>
                <a:lnTo>
                  <a:pt x="0" y="944"/>
                </a:lnTo>
                <a:lnTo>
                  <a:pt x="6" y="956"/>
                </a:lnTo>
                <a:lnTo>
                  <a:pt x="17" y="961"/>
                </a:lnTo>
                <a:lnTo>
                  <a:pt x="23" y="961"/>
                </a:lnTo>
                <a:lnTo>
                  <a:pt x="101" y="961"/>
                </a:lnTo>
                <a:lnTo>
                  <a:pt x="84" y="973"/>
                </a:lnTo>
                <a:lnTo>
                  <a:pt x="67" y="984"/>
                </a:lnTo>
                <a:lnTo>
                  <a:pt x="61" y="1007"/>
                </a:lnTo>
                <a:lnTo>
                  <a:pt x="56" y="1022"/>
                </a:lnTo>
                <a:lnTo>
                  <a:pt x="61" y="1051"/>
                </a:lnTo>
                <a:lnTo>
                  <a:pt x="73" y="1068"/>
                </a:lnTo>
                <a:lnTo>
                  <a:pt x="95" y="1083"/>
                </a:lnTo>
                <a:lnTo>
                  <a:pt x="118" y="1089"/>
                </a:lnTo>
                <a:lnTo>
                  <a:pt x="145" y="1083"/>
                </a:lnTo>
                <a:lnTo>
                  <a:pt x="162" y="1068"/>
                </a:lnTo>
                <a:lnTo>
                  <a:pt x="179" y="1051"/>
                </a:lnTo>
                <a:lnTo>
                  <a:pt x="185" y="1022"/>
                </a:lnTo>
                <a:lnTo>
                  <a:pt x="179" y="1007"/>
                </a:lnTo>
                <a:lnTo>
                  <a:pt x="173" y="984"/>
                </a:lnTo>
                <a:lnTo>
                  <a:pt x="156" y="973"/>
                </a:lnTo>
                <a:lnTo>
                  <a:pt x="139" y="961"/>
                </a:lnTo>
                <a:lnTo>
                  <a:pt x="579" y="961"/>
                </a:lnTo>
                <a:lnTo>
                  <a:pt x="562" y="973"/>
                </a:lnTo>
                <a:lnTo>
                  <a:pt x="550" y="984"/>
                </a:lnTo>
                <a:lnTo>
                  <a:pt x="540" y="1007"/>
                </a:lnTo>
                <a:lnTo>
                  <a:pt x="535" y="1022"/>
                </a:lnTo>
                <a:lnTo>
                  <a:pt x="540" y="1051"/>
                </a:lnTo>
                <a:lnTo>
                  <a:pt x="556" y="1068"/>
                </a:lnTo>
                <a:lnTo>
                  <a:pt x="573" y="1083"/>
                </a:lnTo>
                <a:lnTo>
                  <a:pt x="601" y="1089"/>
                </a:lnTo>
                <a:lnTo>
                  <a:pt x="623" y="1083"/>
                </a:lnTo>
                <a:lnTo>
                  <a:pt x="645" y="1068"/>
                </a:lnTo>
                <a:lnTo>
                  <a:pt x="657" y="1051"/>
                </a:lnTo>
                <a:lnTo>
                  <a:pt x="662" y="1022"/>
                </a:lnTo>
                <a:lnTo>
                  <a:pt x="662" y="1007"/>
                </a:lnTo>
                <a:lnTo>
                  <a:pt x="651" y="984"/>
                </a:lnTo>
                <a:lnTo>
                  <a:pt x="640" y="973"/>
                </a:lnTo>
                <a:lnTo>
                  <a:pt x="617" y="961"/>
                </a:lnTo>
                <a:lnTo>
                  <a:pt x="729" y="961"/>
                </a:lnTo>
                <a:lnTo>
                  <a:pt x="734" y="961"/>
                </a:lnTo>
                <a:lnTo>
                  <a:pt x="767" y="944"/>
                </a:lnTo>
                <a:lnTo>
                  <a:pt x="784" y="934"/>
                </a:lnTo>
                <a:lnTo>
                  <a:pt x="795" y="917"/>
                </a:lnTo>
                <a:lnTo>
                  <a:pt x="807" y="900"/>
                </a:lnTo>
                <a:lnTo>
                  <a:pt x="812" y="878"/>
                </a:lnTo>
                <a:lnTo>
                  <a:pt x="812" y="856"/>
                </a:lnTo>
                <a:lnTo>
                  <a:pt x="807" y="828"/>
                </a:lnTo>
                <a:lnTo>
                  <a:pt x="795" y="800"/>
                </a:lnTo>
                <a:lnTo>
                  <a:pt x="779" y="778"/>
                </a:lnTo>
                <a:lnTo>
                  <a:pt x="746" y="745"/>
                </a:lnTo>
                <a:lnTo>
                  <a:pt x="712" y="717"/>
                </a:lnTo>
                <a:lnTo>
                  <a:pt x="684" y="695"/>
                </a:lnTo>
                <a:lnTo>
                  <a:pt x="934" y="94"/>
                </a:lnTo>
                <a:lnTo>
                  <a:pt x="1106" y="56"/>
                </a:lnTo>
                <a:lnTo>
                  <a:pt x="1117" y="50"/>
                </a:lnTo>
                <a:lnTo>
                  <a:pt x="1123" y="44"/>
                </a:lnTo>
                <a:lnTo>
                  <a:pt x="1129" y="33"/>
                </a:lnTo>
                <a:lnTo>
                  <a:pt x="1129" y="23"/>
                </a:lnTo>
                <a:close/>
                <a:moveTo>
                  <a:pt x="162" y="1022"/>
                </a:moveTo>
                <a:lnTo>
                  <a:pt x="156" y="1039"/>
                </a:lnTo>
                <a:lnTo>
                  <a:pt x="151" y="1056"/>
                </a:lnTo>
                <a:lnTo>
                  <a:pt x="134" y="1062"/>
                </a:lnTo>
                <a:lnTo>
                  <a:pt x="118" y="1068"/>
                </a:lnTo>
                <a:lnTo>
                  <a:pt x="101" y="1062"/>
                </a:lnTo>
                <a:lnTo>
                  <a:pt x="90" y="1056"/>
                </a:lnTo>
                <a:lnTo>
                  <a:pt x="78" y="1039"/>
                </a:lnTo>
                <a:lnTo>
                  <a:pt x="78" y="1022"/>
                </a:lnTo>
                <a:lnTo>
                  <a:pt x="78" y="1007"/>
                </a:lnTo>
                <a:lnTo>
                  <a:pt x="90" y="995"/>
                </a:lnTo>
                <a:lnTo>
                  <a:pt x="101" y="984"/>
                </a:lnTo>
                <a:lnTo>
                  <a:pt x="118" y="978"/>
                </a:lnTo>
                <a:lnTo>
                  <a:pt x="134" y="984"/>
                </a:lnTo>
                <a:lnTo>
                  <a:pt x="151" y="995"/>
                </a:lnTo>
                <a:lnTo>
                  <a:pt x="156" y="1007"/>
                </a:lnTo>
                <a:lnTo>
                  <a:pt x="162" y="1022"/>
                </a:lnTo>
                <a:close/>
                <a:moveTo>
                  <a:pt x="645" y="1022"/>
                </a:moveTo>
                <a:lnTo>
                  <a:pt x="640" y="1039"/>
                </a:lnTo>
                <a:lnTo>
                  <a:pt x="628" y="1056"/>
                </a:lnTo>
                <a:lnTo>
                  <a:pt x="617" y="1062"/>
                </a:lnTo>
                <a:lnTo>
                  <a:pt x="601" y="1068"/>
                </a:lnTo>
                <a:lnTo>
                  <a:pt x="584" y="1062"/>
                </a:lnTo>
                <a:lnTo>
                  <a:pt x="567" y="1056"/>
                </a:lnTo>
                <a:lnTo>
                  <a:pt x="562" y="1039"/>
                </a:lnTo>
                <a:lnTo>
                  <a:pt x="556" y="1022"/>
                </a:lnTo>
                <a:lnTo>
                  <a:pt x="562" y="1007"/>
                </a:lnTo>
                <a:lnTo>
                  <a:pt x="567" y="995"/>
                </a:lnTo>
                <a:lnTo>
                  <a:pt x="584" y="984"/>
                </a:lnTo>
                <a:lnTo>
                  <a:pt x="601" y="978"/>
                </a:lnTo>
                <a:lnTo>
                  <a:pt x="617" y="984"/>
                </a:lnTo>
                <a:lnTo>
                  <a:pt x="628" y="995"/>
                </a:lnTo>
                <a:lnTo>
                  <a:pt x="640" y="1007"/>
                </a:lnTo>
                <a:lnTo>
                  <a:pt x="645" y="1022"/>
                </a:lnTo>
                <a:close/>
                <a:moveTo>
                  <a:pt x="668" y="556"/>
                </a:moveTo>
                <a:lnTo>
                  <a:pt x="668" y="450"/>
                </a:lnTo>
                <a:lnTo>
                  <a:pt x="723" y="450"/>
                </a:lnTo>
                <a:lnTo>
                  <a:pt x="684" y="556"/>
                </a:lnTo>
                <a:lnTo>
                  <a:pt x="668" y="556"/>
                </a:lnTo>
                <a:close/>
                <a:moveTo>
                  <a:pt x="673" y="579"/>
                </a:moveTo>
                <a:lnTo>
                  <a:pt x="668" y="584"/>
                </a:lnTo>
                <a:lnTo>
                  <a:pt x="668" y="579"/>
                </a:lnTo>
                <a:lnTo>
                  <a:pt x="673" y="579"/>
                </a:lnTo>
                <a:close/>
                <a:moveTo>
                  <a:pt x="67" y="450"/>
                </a:moveTo>
                <a:lnTo>
                  <a:pt x="139" y="450"/>
                </a:lnTo>
                <a:lnTo>
                  <a:pt x="139" y="556"/>
                </a:lnTo>
                <a:lnTo>
                  <a:pt x="78" y="556"/>
                </a:lnTo>
                <a:lnTo>
                  <a:pt x="67" y="450"/>
                </a:lnTo>
                <a:close/>
                <a:moveTo>
                  <a:pt x="423" y="450"/>
                </a:moveTo>
                <a:lnTo>
                  <a:pt x="529" y="450"/>
                </a:lnTo>
                <a:lnTo>
                  <a:pt x="529" y="556"/>
                </a:lnTo>
                <a:lnTo>
                  <a:pt x="423" y="556"/>
                </a:lnTo>
                <a:lnTo>
                  <a:pt x="423" y="450"/>
                </a:lnTo>
                <a:close/>
                <a:moveTo>
                  <a:pt x="295" y="434"/>
                </a:moveTo>
                <a:lnTo>
                  <a:pt x="295" y="333"/>
                </a:lnTo>
                <a:lnTo>
                  <a:pt x="401" y="328"/>
                </a:lnTo>
                <a:lnTo>
                  <a:pt x="401" y="434"/>
                </a:lnTo>
                <a:lnTo>
                  <a:pt x="295" y="434"/>
                </a:lnTo>
                <a:close/>
                <a:moveTo>
                  <a:pt x="401" y="450"/>
                </a:moveTo>
                <a:lnTo>
                  <a:pt x="401" y="556"/>
                </a:lnTo>
                <a:lnTo>
                  <a:pt x="295" y="556"/>
                </a:lnTo>
                <a:lnTo>
                  <a:pt x="295" y="450"/>
                </a:lnTo>
                <a:lnTo>
                  <a:pt x="401" y="450"/>
                </a:lnTo>
                <a:close/>
                <a:moveTo>
                  <a:pt x="162" y="434"/>
                </a:moveTo>
                <a:lnTo>
                  <a:pt x="162" y="339"/>
                </a:lnTo>
                <a:lnTo>
                  <a:pt x="273" y="333"/>
                </a:lnTo>
                <a:lnTo>
                  <a:pt x="273" y="434"/>
                </a:lnTo>
                <a:lnTo>
                  <a:pt x="162" y="434"/>
                </a:lnTo>
                <a:close/>
                <a:moveTo>
                  <a:pt x="273" y="450"/>
                </a:moveTo>
                <a:lnTo>
                  <a:pt x="273" y="556"/>
                </a:lnTo>
                <a:lnTo>
                  <a:pt x="162" y="556"/>
                </a:lnTo>
                <a:lnTo>
                  <a:pt x="162" y="450"/>
                </a:lnTo>
                <a:lnTo>
                  <a:pt x="273" y="450"/>
                </a:lnTo>
                <a:close/>
                <a:moveTo>
                  <a:pt x="273" y="579"/>
                </a:moveTo>
                <a:lnTo>
                  <a:pt x="273" y="655"/>
                </a:lnTo>
                <a:lnTo>
                  <a:pt x="162" y="645"/>
                </a:lnTo>
                <a:lnTo>
                  <a:pt x="162" y="579"/>
                </a:lnTo>
                <a:lnTo>
                  <a:pt x="273" y="579"/>
                </a:lnTo>
                <a:close/>
                <a:moveTo>
                  <a:pt x="295" y="579"/>
                </a:moveTo>
                <a:lnTo>
                  <a:pt x="401" y="579"/>
                </a:lnTo>
                <a:lnTo>
                  <a:pt x="401" y="667"/>
                </a:lnTo>
                <a:lnTo>
                  <a:pt x="295" y="655"/>
                </a:lnTo>
                <a:lnTo>
                  <a:pt x="295" y="579"/>
                </a:lnTo>
                <a:close/>
                <a:moveTo>
                  <a:pt x="423" y="579"/>
                </a:moveTo>
                <a:lnTo>
                  <a:pt x="529" y="579"/>
                </a:lnTo>
                <a:lnTo>
                  <a:pt x="529" y="678"/>
                </a:lnTo>
                <a:lnTo>
                  <a:pt x="423" y="667"/>
                </a:lnTo>
                <a:lnTo>
                  <a:pt x="423" y="579"/>
                </a:lnTo>
                <a:close/>
                <a:moveTo>
                  <a:pt x="423" y="434"/>
                </a:moveTo>
                <a:lnTo>
                  <a:pt x="423" y="328"/>
                </a:lnTo>
                <a:lnTo>
                  <a:pt x="529" y="322"/>
                </a:lnTo>
                <a:lnTo>
                  <a:pt x="529" y="434"/>
                </a:lnTo>
                <a:lnTo>
                  <a:pt x="423" y="434"/>
                </a:lnTo>
                <a:close/>
                <a:moveTo>
                  <a:pt x="545" y="450"/>
                </a:moveTo>
                <a:lnTo>
                  <a:pt x="651" y="450"/>
                </a:lnTo>
                <a:lnTo>
                  <a:pt x="651" y="556"/>
                </a:lnTo>
                <a:lnTo>
                  <a:pt x="545" y="556"/>
                </a:lnTo>
                <a:lnTo>
                  <a:pt x="545" y="450"/>
                </a:lnTo>
                <a:close/>
                <a:moveTo>
                  <a:pt x="545" y="434"/>
                </a:moveTo>
                <a:lnTo>
                  <a:pt x="545" y="322"/>
                </a:lnTo>
                <a:lnTo>
                  <a:pt x="651" y="322"/>
                </a:lnTo>
                <a:lnTo>
                  <a:pt x="651" y="434"/>
                </a:lnTo>
                <a:lnTo>
                  <a:pt x="545" y="434"/>
                </a:lnTo>
                <a:close/>
                <a:moveTo>
                  <a:pt x="56" y="339"/>
                </a:moveTo>
                <a:lnTo>
                  <a:pt x="139" y="339"/>
                </a:lnTo>
                <a:lnTo>
                  <a:pt x="139" y="434"/>
                </a:lnTo>
                <a:lnTo>
                  <a:pt x="67" y="434"/>
                </a:lnTo>
                <a:lnTo>
                  <a:pt x="67" y="450"/>
                </a:lnTo>
                <a:lnTo>
                  <a:pt x="56" y="339"/>
                </a:lnTo>
                <a:close/>
                <a:moveTo>
                  <a:pt x="78" y="579"/>
                </a:moveTo>
                <a:lnTo>
                  <a:pt x="139" y="579"/>
                </a:lnTo>
                <a:lnTo>
                  <a:pt x="139" y="645"/>
                </a:lnTo>
                <a:lnTo>
                  <a:pt x="84" y="640"/>
                </a:lnTo>
                <a:lnTo>
                  <a:pt x="78" y="579"/>
                </a:lnTo>
                <a:close/>
                <a:moveTo>
                  <a:pt x="545" y="678"/>
                </a:moveTo>
                <a:lnTo>
                  <a:pt x="545" y="579"/>
                </a:lnTo>
                <a:lnTo>
                  <a:pt x="651" y="579"/>
                </a:lnTo>
                <a:lnTo>
                  <a:pt x="651" y="634"/>
                </a:lnTo>
                <a:lnTo>
                  <a:pt x="628" y="689"/>
                </a:lnTo>
                <a:lnTo>
                  <a:pt x="545" y="678"/>
                </a:lnTo>
                <a:close/>
                <a:moveTo>
                  <a:pt x="734" y="434"/>
                </a:moveTo>
                <a:lnTo>
                  <a:pt x="668" y="434"/>
                </a:lnTo>
                <a:lnTo>
                  <a:pt x="668" y="322"/>
                </a:lnTo>
                <a:lnTo>
                  <a:pt x="779" y="317"/>
                </a:lnTo>
                <a:lnTo>
                  <a:pt x="734" y="434"/>
                </a:lnTo>
                <a:close/>
              </a:path>
            </a:pathLst>
          </a:custGeom>
          <a:solidFill>
            <a:schemeClr val="tx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>
              <a:cs typeface="+mn-ea"/>
              <a:sym typeface="+mn-lt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845586" y="1295326"/>
            <a:ext cx="1958383" cy="936167"/>
            <a:chOff x="1317257" y="1360556"/>
            <a:chExt cx="3761195" cy="1248223"/>
          </a:xfrm>
        </p:grpSpPr>
        <p:sp>
          <p:nvSpPr>
            <p:cNvPr id="11" name="文本框 382"/>
            <p:cNvSpPr txBox="1"/>
            <p:nvPr/>
          </p:nvSpPr>
          <p:spPr>
            <a:xfrm>
              <a:off x="1317257" y="1811459"/>
              <a:ext cx="3761195" cy="797320"/>
            </a:xfrm>
            <a:prstGeom prst="rect">
              <a:avLst/>
            </a:prstGeom>
            <a:noFill/>
          </p:spPr>
          <p:txBody>
            <a:bodyPr wrap="square" lIns="0" tIns="0" rIns="0" bIns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1100">
                  <a:cs typeface="+mn-ea"/>
                  <a:sym typeface="+mn-lt"/>
                </a:rPr>
                <a:t>此部分内容作为文字排版占位显示（建议使用主题字体）</a:t>
              </a:r>
              <a:endParaRPr lang="zh-CN" altLang="en-US" sz="1100">
                <a:cs typeface="+mn-ea"/>
                <a:sym typeface="+mn-lt"/>
              </a:endParaRPr>
            </a:p>
          </p:txBody>
        </p:sp>
        <p:sp>
          <p:nvSpPr>
            <p:cNvPr id="12" name="矩形 11"/>
            <p:cNvSpPr/>
            <p:nvPr/>
          </p:nvSpPr>
          <p:spPr>
            <a:xfrm>
              <a:off x="1317257" y="1360556"/>
              <a:ext cx="3761195" cy="307777"/>
            </a:xfrm>
            <a:prstGeom prst="rect">
              <a:avLst/>
            </a:prstGeom>
          </p:spPr>
          <p:txBody>
            <a:bodyPr wrap="square" lIns="0" tIns="0" rIns="0" bIns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 b="1">
                  <a:solidFill>
                    <a:schemeClr val="accent1"/>
                  </a:solidFill>
                  <a:cs typeface="+mn-ea"/>
                  <a:sym typeface="+mn-lt"/>
                </a:rPr>
                <a:t>标题文本预设</a:t>
              </a:r>
              <a:endParaRPr lang="zh-CN" altLang="en-US" sz="2000" b="1">
                <a:solidFill>
                  <a:schemeClr val="accent1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3619886" y="1626645"/>
            <a:ext cx="1620989" cy="2786199"/>
            <a:chOff x="3619886" y="1626645"/>
            <a:chExt cx="1620989" cy="2786199"/>
          </a:xfrm>
        </p:grpSpPr>
        <p:sp>
          <p:nvSpPr>
            <p:cNvPr id="13" name="矩形 12"/>
            <p:cNvSpPr/>
            <p:nvPr/>
          </p:nvSpPr>
          <p:spPr>
            <a:xfrm>
              <a:off x="3660059" y="2000712"/>
              <a:ext cx="1546534" cy="95401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14" name="矩形 13"/>
            <p:cNvSpPr/>
            <p:nvPr/>
          </p:nvSpPr>
          <p:spPr>
            <a:xfrm>
              <a:off x="3619886" y="3027531"/>
              <a:ext cx="1620989" cy="701731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buClr>
                  <a:srgbClr val="E24848"/>
                </a:buClr>
                <a:defRPr/>
              </a:pPr>
              <a:r>
                <a:rPr lang="zh-CN" altLang="en-US" sz="1100" noProof="1">
                  <a:cs typeface="+mn-ea"/>
                  <a:sym typeface="+mn-lt"/>
                </a:rPr>
                <a:t>此部分内容作为文字排版占位显示（建议使用主题字体）。</a:t>
              </a:r>
              <a:endParaRPr lang="zh-CN" altLang="en-US" sz="1100" noProof="1">
                <a:cs typeface="+mn-ea"/>
                <a:sym typeface="+mn-lt"/>
              </a:endParaRPr>
            </a:p>
          </p:txBody>
        </p:sp>
        <p:sp>
          <p:nvSpPr>
            <p:cNvPr id="15" name="矩形 14"/>
            <p:cNvSpPr/>
            <p:nvPr/>
          </p:nvSpPr>
          <p:spPr>
            <a:xfrm>
              <a:off x="3660058" y="1626645"/>
              <a:ext cx="1537732" cy="305853"/>
            </a:xfrm>
            <a:prstGeom prst="rect">
              <a:avLst/>
            </a:prstGeom>
          </p:spPr>
          <p:txBody>
            <a:bodyPr vert="horz" lIns="91440" tIns="45720" rIns="91440" bIns="4572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0"/>
                </a:spcBef>
              </a:pPr>
              <a:r>
                <a:rPr lang="zh-CN" altLang="en-US" sz="2000" b="1" spc="-151" noProof="1">
                  <a:cs typeface="+mn-ea"/>
                  <a:sym typeface="+mn-lt"/>
                </a:rPr>
                <a:t>关键词</a:t>
              </a:r>
              <a:endParaRPr lang="zh-CN" altLang="en-US" sz="2000" b="1" spc="-151" noProof="1">
                <a:cs typeface="+mn-ea"/>
                <a:sym typeface="+mn-lt"/>
              </a:endParaRPr>
            </a:p>
          </p:txBody>
        </p:sp>
        <p:sp>
          <p:nvSpPr>
            <p:cNvPr id="16" name="矩形 15"/>
            <p:cNvSpPr/>
            <p:nvPr/>
          </p:nvSpPr>
          <p:spPr>
            <a:xfrm>
              <a:off x="3700224" y="2598597"/>
              <a:ext cx="1497568" cy="2757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 noProof="1">
                  <a:solidFill>
                    <a:schemeClr val="bg1"/>
                  </a:solidFill>
                  <a:cs typeface="+mn-ea"/>
                  <a:sym typeface="+mn-lt"/>
                </a:rPr>
                <a:t>标题文本预设</a:t>
              </a:r>
              <a:endParaRPr lang="zh-CN" altLang="en-US" sz="1600" b="1" noProof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25" name="矩形 24"/>
            <p:cNvSpPr/>
            <p:nvPr/>
          </p:nvSpPr>
          <p:spPr>
            <a:xfrm>
              <a:off x="3619886" y="3711113"/>
              <a:ext cx="1620989" cy="701731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buClr>
                  <a:srgbClr val="E24848"/>
                </a:buClr>
                <a:defRPr/>
              </a:pPr>
              <a:r>
                <a:rPr lang="zh-CN" altLang="en-US" sz="1100" noProof="1">
                  <a:cs typeface="+mn-ea"/>
                  <a:sym typeface="+mn-lt"/>
                </a:rPr>
                <a:t>此部分内容作为文字排版占位显示（建议使用主题字体）。</a:t>
              </a:r>
              <a:endParaRPr lang="zh-CN" altLang="en-US" sz="1100" noProof="1">
                <a:cs typeface="+mn-ea"/>
                <a:sym typeface="+mn-lt"/>
              </a:endParaRPr>
            </a:p>
          </p:txBody>
        </p:sp>
        <p:sp>
          <p:nvSpPr>
            <p:cNvPr id="7" name="任意多边形: 形状 6"/>
            <p:cNvSpPr/>
            <p:nvPr/>
          </p:nvSpPr>
          <p:spPr>
            <a:xfrm>
              <a:off x="4270294" y="2165259"/>
              <a:ext cx="342900" cy="325171"/>
            </a:xfrm>
            <a:custGeom>
              <a:gdLst>
                <a:gd name="connsiteX0" fmla="*/ 17139 w 331464"/>
                <a:gd name="connsiteY0" fmla="*/ 274638 h 314326"/>
                <a:gd name="connsiteX1" fmla="*/ 312414 w 331464"/>
                <a:gd name="connsiteY1" fmla="*/ 274638 h 314326"/>
                <a:gd name="connsiteX2" fmla="*/ 312414 w 331464"/>
                <a:gd name="connsiteY2" fmla="*/ 302420 h 314326"/>
                <a:gd name="connsiteX3" fmla="*/ 300758 w 331464"/>
                <a:gd name="connsiteY3" fmla="*/ 314326 h 314326"/>
                <a:gd name="connsiteX4" fmla="*/ 28795 w 331464"/>
                <a:gd name="connsiteY4" fmla="*/ 314326 h 314326"/>
                <a:gd name="connsiteX5" fmla="*/ 17139 w 331464"/>
                <a:gd name="connsiteY5" fmla="*/ 302420 h 314326"/>
                <a:gd name="connsiteX6" fmla="*/ 220339 w 331464"/>
                <a:gd name="connsiteY6" fmla="*/ 168275 h 314326"/>
                <a:gd name="connsiteX7" fmla="*/ 312414 w 331464"/>
                <a:gd name="connsiteY7" fmla="*/ 168275 h 314326"/>
                <a:gd name="connsiteX8" fmla="*/ 312414 w 331464"/>
                <a:gd name="connsiteY8" fmla="*/ 258763 h 314326"/>
                <a:gd name="connsiteX9" fmla="*/ 220339 w 331464"/>
                <a:gd name="connsiteY9" fmla="*/ 258763 h 314326"/>
                <a:gd name="connsiteX10" fmla="*/ 128264 w 331464"/>
                <a:gd name="connsiteY10" fmla="*/ 168275 h 314326"/>
                <a:gd name="connsiteX11" fmla="*/ 201289 w 331464"/>
                <a:gd name="connsiteY11" fmla="*/ 168275 h 314326"/>
                <a:gd name="connsiteX12" fmla="*/ 201289 w 331464"/>
                <a:gd name="connsiteY12" fmla="*/ 258763 h 314326"/>
                <a:gd name="connsiteX13" fmla="*/ 128264 w 331464"/>
                <a:gd name="connsiteY13" fmla="*/ 258763 h 314326"/>
                <a:gd name="connsiteX14" fmla="*/ 17139 w 331464"/>
                <a:gd name="connsiteY14" fmla="*/ 168275 h 314326"/>
                <a:gd name="connsiteX15" fmla="*/ 110802 w 331464"/>
                <a:gd name="connsiteY15" fmla="*/ 168275 h 314326"/>
                <a:gd name="connsiteX16" fmla="*/ 110802 w 331464"/>
                <a:gd name="connsiteY16" fmla="*/ 258763 h 314326"/>
                <a:gd name="connsiteX17" fmla="*/ 17139 w 331464"/>
                <a:gd name="connsiteY17" fmla="*/ 258763 h 314326"/>
                <a:gd name="connsiteX18" fmla="*/ 28189 w 331464"/>
                <a:gd name="connsiteY18" fmla="*/ 93663 h 314326"/>
                <a:gd name="connsiteX19" fmla="*/ 302951 w 331464"/>
                <a:gd name="connsiteY19" fmla="*/ 93663 h 314326"/>
                <a:gd name="connsiteX20" fmla="*/ 328872 w 331464"/>
                <a:gd name="connsiteY20" fmla="*/ 132428 h 314326"/>
                <a:gd name="connsiteX21" fmla="*/ 331464 w 331464"/>
                <a:gd name="connsiteY21" fmla="*/ 138888 h 314326"/>
                <a:gd name="connsiteX22" fmla="*/ 322392 w 331464"/>
                <a:gd name="connsiteY22" fmla="*/ 149226 h 314326"/>
                <a:gd name="connsiteX23" fmla="*/ 7452 w 331464"/>
                <a:gd name="connsiteY23" fmla="*/ 149226 h 314326"/>
                <a:gd name="connsiteX24" fmla="*/ 972 w 331464"/>
                <a:gd name="connsiteY24" fmla="*/ 144057 h 314326"/>
                <a:gd name="connsiteX25" fmla="*/ 972 w 331464"/>
                <a:gd name="connsiteY25" fmla="*/ 132428 h 314326"/>
                <a:gd name="connsiteX26" fmla="*/ 28189 w 331464"/>
                <a:gd name="connsiteY26" fmla="*/ 93663 h 314326"/>
                <a:gd name="connsiteX27" fmla="*/ 47833 w 331464"/>
                <a:gd name="connsiteY27" fmla="*/ 0 h 314326"/>
                <a:gd name="connsiteX28" fmla="*/ 283308 w 331464"/>
                <a:gd name="connsiteY28" fmla="*/ 0 h 314326"/>
                <a:gd name="connsiteX29" fmla="*/ 294952 w 331464"/>
                <a:gd name="connsiteY29" fmla="*/ 11824 h 314326"/>
                <a:gd name="connsiteX30" fmla="*/ 294952 w 331464"/>
                <a:gd name="connsiteY30" fmla="*/ 76200 h 314326"/>
                <a:gd name="connsiteX31" fmla="*/ 36189 w 331464"/>
                <a:gd name="connsiteY31" fmla="*/ 76200 h 314326"/>
                <a:gd name="connsiteX32" fmla="*/ 36189 w 331464"/>
                <a:gd name="connsiteY32" fmla="*/ 11824 h 314326"/>
                <a:gd name="connsiteX33" fmla="*/ 47833 w 331464"/>
                <a:gd name="connsiteY33" fmla="*/ 0 h 3143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331464" h="314326">
                  <a:moveTo>
                    <a:pt x="17139" y="274638"/>
                  </a:moveTo>
                  <a:cubicBezTo>
                    <a:pt x="17139" y="274638"/>
                    <a:pt x="17139" y="274638"/>
                    <a:pt x="312414" y="274638"/>
                  </a:cubicBezTo>
                  <a:cubicBezTo>
                    <a:pt x="312414" y="274638"/>
                    <a:pt x="312414" y="274638"/>
                    <a:pt x="312414" y="302420"/>
                  </a:cubicBezTo>
                  <a:cubicBezTo>
                    <a:pt x="312414" y="309035"/>
                    <a:pt x="307234" y="314326"/>
                    <a:pt x="300758" y="314326"/>
                  </a:cubicBezTo>
                  <a:cubicBezTo>
                    <a:pt x="300758" y="314326"/>
                    <a:pt x="300758" y="314326"/>
                    <a:pt x="28795" y="314326"/>
                  </a:cubicBezTo>
                  <a:cubicBezTo>
                    <a:pt x="22319" y="314326"/>
                    <a:pt x="17139" y="309035"/>
                    <a:pt x="17139" y="302420"/>
                  </a:cubicBezTo>
                  <a:close/>
                  <a:moveTo>
                    <a:pt x="220339" y="168275"/>
                  </a:moveTo>
                  <a:lnTo>
                    <a:pt x="312414" y="168275"/>
                  </a:lnTo>
                  <a:lnTo>
                    <a:pt x="312414" y="258763"/>
                  </a:lnTo>
                  <a:lnTo>
                    <a:pt x="220339" y="258763"/>
                  </a:lnTo>
                  <a:close/>
                  <a:moveTo>
                    <a:pt x="128264" y="168275"/>
                  </a:moveTo>
                  <a:lnTo>
                    <a:pt x="201289" y="168275"/>
                  </a:lnTo>
                  <a:lnTo>
                    <a:pt x="201289" y="258763"/>
                  </a:lnTo>
                  <a:lnTo>
                    <a:pt x="128264" y="258763"/>
                  </a:lnTo>
                  <a:close/>
                  <a:moveTo>
                    <a:pt x="17139" y="168275"/>
                  </a:moveTo>
                  <a:lnTo>
                    <a:pt x="110802" y="168275"/>
                  </a:lnTo>
                  <a:lnTo>
                    <a:pt x="110802" y="258763"/>
                  </a:lnTo>
                  <a:lnTo>
                    <a:pt x="17139" y="258763"/>
                  </a:lnTo>
                  <a:close/>
                  <a:moveTo>
                    <a:pt x="28189" y="93663"/>
                  </a:moveTo>
                  <a:cubicBezTo>
                    <a:pt x="28189" y="93663"/>
                    <a:pt x="28189" y="93663"/>
                    <a:pt x="302951" y="93663"/>
                  </a:cubicBezTo>
                  <a:cubicBezTo>
                    <a:pt x="302951" y="93663"/>
                    <a:pt x="302951" y="93663"/>
                    <a:pt x="328872" y="132428"/>
                  </a:cubicBezTo>
                  <a:cubicBezTo>
                    <a:pt x="330168" y="133720"/>
                    <a:pt x="331464" y="136304"/>
                    <a:pt x="331464" y="138888"/>
                  </a:cubicBezTo>
                  <a:cubicBezTo>
                    <a:pt x="331464" y="144057"/>
                    <a:pt x="327576" y="147934"/>
                    <a:pt x="322392" y="149226"/>
                  </a:cubicBezTo>
                  <a:cubicBezTo>
                    <a:pt x="322392" y="149226"/>
                    <a:pt x="322392" y="149226"/>
                    <a:pt x="7452" y="149226"/>
                  </a:cubicBezTo>
                  <a:cubicBezTo>
                    <a:pt x="4860" y="147934"/>
                    <a:pt x="2268" y="146641"/>
                    <a:pt x="972" y="144057"/>
                  </a:cubicBezTo>
                  <a:cubicBezTo>
                    <a:pt x="-324" y="140181"/>
                    <a:pt x="-324" y="136304"/>
                    <a:pt x="972" y="132428"/>
                  </a:cubicBezTo>
                  <a:cubicBezTo>
                    <a:pt x="972" y="132428"/>
                    <a:pt x="972" y="132428"/>
                    <a:pt x="28189" y="93663"/>
                  </a:cubicBezTo>
                  <a:close/>
                  <a:moveTo>
                    <a:pt x="47833" y="0"/>
                  </a:moveTo>
                  <a:cubicBezTo>
                    <a:pt x="47833" y="0"/>
                    <a:pt x="47833" y="0"/>
                    <a:pt x="283308" y="0"/>
                  </a:cubicBezTo>
                  <a:cubicBezTo>
                    <a:pt x="289777" y="0"/>
                    <a:pt x="294952" y="5255"/>
                    <a:pt x="294952" y="11824"/>
                  </a:cubicBezTo>
                  <a:lnTo>
                    <a:pt x="294952" y="76200"/>
                  </a:lnTo>
                  <a:cubicBezTo>
                    <a:pt x="294952" y="76200"/>
                    <a:pt x="294952" y="76200"/>
                    <a:pt x="36189" y="76200"/>
                  </a:cubicBezTo>
                  <a:cubicBezTo>
                    <a:pt x="36189" y="76200"/>
                    <a:pt x="36189" y="76200"/>
                    <a:pt x="36189" y="11824"/>
                  </a:cubicBezTo>
                  <a:cubicBezTo>
                    <a:pt x="36189" y="5255"/>
                    <a:pt x="41364" y="0"/>
                    <a:pt x="4783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29" name="组合 28"/>
          <p:cNvGrpSpPr/>
          <p:nvPr/>
        </p:nvGrpSpPr>
        <p:grpSpPr>
          <a:xfrm>
            <a:off x="5323800" y="1626645"/>
            <a:ext cx="1620989" cy="2786199"/>
            <a:chOff x="5323800" y="1626645"/>
            <a:chExt cx="1620989" cy="2786199"/>
          </a:xfrm>
        </p:grpSpPr>
        <p:sp>
          <p:nvSpPr>
            <p:cNvPr id="17" name="矩形 16"/>
            <p:cNvSpPr/>
            <p:nvPr/>
          </p:nvSpPr>
          <p:spPr>
            <a:xfrm>
              <a:off x="5363972" y="2000712"/>
              <a:ext cx="1546534" cy="95401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18" name="矩形 17"/>
            <p:cNvSpPr/>
            <p:nvPr/>
          </p:nvSpPr>
          <p:spPr>
            <a:xfrm>
              <a:off x="5323800" y="3027531"/>
              <a:ext cx="1620989" cy="701731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buClr>
                  <a:srgbClr val="E24848"/>
                </a:buClr>
                <a:defRPr/>
              </a:pPr>
              <a:r>
                <a:rPr lang="zh-CN" altLang="en-US" sz="1100" noProof="1">
                  <a:cs typeface="+mn-ea"/>
                  <a:sym typeface="+mn-lt"/>
                </a:rPr>
                <a:t>此部分内容作为文字排版占位显示（建议使用主题字体）。</a:t>
              </a:r>
              <a:endParaRPr lang="zh-CN" altLang="en-US" sz="1100" noProof="1">
                <a:cs typeface="+mn-ea"/>
                <a:sym typeface="+mn-lt"/>
              </a:endParaRPr>
            </a:p>
          </p:txBody>
        </p:sp>
        <p:sp>
          <p:nvSpPr>
            <p:cNvPr id="19" name="矩形 18"/>
            <p:cNvSpPr/>
            <p:nvPr/>
          </p:nvSpPr>
          <p:spPr>
            <a:xfrm>
              <a:off x="5363972" y="1626645"/>
              <a:ext cx="1537732" cy="305853"/>
            </a:xfrm>
            <a:prstGeom prst="rect">
              <a:avLst/>
            </a:prstGeom>
          </p:spPr>
          <p:txBody>
            <a:bodyPr vert="horz" lIns="91440" tIns="45720" rIns="91440" bIns="4572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0"/>
                </a:spcBef>
              </a:pPr>
              <a:r>
                <a:rPr lang="zh-CN" altLang="en-US" sz="2000" b="1" spc="-151" noProof="1">
                  <a:cs typeface="+mn-ea"/>
                  <a:sym typeface="+mn-lt"/>
                </a:rPr>
                <a:t>关键词</a:t>
              </a:r>
              <a:endParaRPr lang="zh-CN" altLang="en-US" sz="2000" b="1" spc="-151" noProof="1">
                <a:cs typeface="+mn-ea"/>
                <a:sym typeface="+mn-lt"/>
              </a:endParaRPr>
            </a:p>
          </p:txBody>
        </p:sp>
        <p:sp>
          <p:nvSpPr>
            <p:cNvPr id="20" name="矩形 19"/>
            <p:cNvSpPr/>
            <p:nvPr/>
          </p:nvSpPr>
          <p:spPr>
            <a:xfrm>
              <a:off x="5404136" y="2598597"/>
              <a:ext cx="1497568" cy="2757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 noProof="1">
                  <a:solidFill>
                    <a:schemeClr val="bg1"/>
                  </a:solidFill>
                  <a:cs typeface="+mn-ea"/>
                  <a:sym typeface="+mn-lt"/>
                </a:rPr>
                <a:t>标题文本预设</a:t>
              </a:r>
              <a:endParaRPr lang="zh-CN" altLang="en-US" sz="1600" b="1" noProof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26" name="矩形 25"/>
            <p:cNvSpPr/>
            <p:nvPr/>
          </p:nvSpPr>
          <p:spPr>
            <a:xfrm>
              <a:off x="5323800" y="3711113"/>
              <a:ext cx="1620989" cy="701731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buClr>
                  <a:srgbClr val="E24848"/>
                </a:buClr>
                <a:defRPr/>
              </a:pPr>
              <a:r>
                <a:rPr lang="zh-CN" altLang="en-US" sz="1100" noProof="1">
                  <a:cs typeface="+mn-ea"/>
                  <a:sym typeface="+mn-lt"/>
                </a:rPr>
                <a:t>此部分内容作为文字排版占位显示（建议使用主题字体）。</a:t>
              </a:r>
              <a:endParaRPr lang="zh-CN" altLang="en-US" sz="1100" noProof="1">
                <a:cs typeface="+mn-ea"/>
                <a:sym typeface="+mn-lt"/>
              </a:endParaRPr>
            </a:p>
          </p:txBody>
        </p:sp>
        <p:sp>
          <p:nvSpPr>
            <p:cNvPr id="8" name="任意多边形: 形状 7"/>
            <p:cNvSpPr/>
            <p:nvPr/>
          </p:nvSpPr>
          <p:spPr>
            <a:xfrm>
              <a:off x="5959280" y="2165259"/>
              <a:ext cx="342900" cy="325171"/>
            </a:xfrm>
            <a:custGeom>
              <a:gdLst>
                <a:gd name="connsiteX0" fmla="*/ 17139 w 331464"/>
                <a:gd name="connsiteY0" fmla="*/ 274638 h 314326"/>
                <a:gd name="connsiteX1" fmla="*/ 312414 w 331464"/>
                <a:gd name="connsiteY1" fmla="*/ 274638 h 314326"/>
                <a:gd name="connsiteX2" fmla="*/ 312414 w 331464"/>
                <a:gd name="connsiteY2" fmla="*/ 302420 h 314326"/>
                <a:gd name="connsiteX3" fmla="*/ 300758 w 331464"/>
                <a:gd name="connsiteY3" fmla="*/ 314326 h 314326"/>
                <a:gd name="connsiteX4" fmla="*/ 28795 w 331464"/>
                <a:gd name="connsiteY4" fmla="*/ 314326 h 314326"/>
                <a:gd name="connsiteX5" fmla="*/ 17139 w 331464"/>
                <a:gd name="connsiteY5" fmla="*/ 302420 h 314326"/>
                <a:gd name="connsiteX6" fmla="*/ 220339 w 331464"/>
                <a:gd name="connsiteY6" fmla="*/ 168275 h 314326"/>
                <a:gd name="connsiteX7" fmla="*/ 312414 w 331464"/>
                <a:gd name="connsiteY7" fmla="*/ 168275 h 314326"/>
                <a:gd name="connsiteX8" fmla="*/ 312414 w 331464"/>
                <a:gd name="connsiteY8" fmla="*/ 258763 h 314326"/>
                <a:gd name="connsiteX9" fmla="*/ 220339 w 331464"/>
                <a:gd name="connsiteY9" fmla="*/ 258763 h 314326"/>
                <a:gd name="connsiteX10" fmla="*/ 128264 w 331464"/>
                <a:gd name="connsiteY10" fmla="*/ 168275 h 314326"/>
                <a:gd name="connsiteX11" fmla="*/ 201289 w 331464"/>
                <a:gd name="connsiteY11" fmla="*/ 168275 h 314326"/>
                <a:gd name="connsiteX12" fmla="*/ 201289 w 331464"/>
                <a:gd name="connsiteY12" fmla="*/ 258763 h 314326"/>
                <a:gd name="connsiteX13" fmla="*/ 128264 w 331464"/>
                <a:gd name="connsiteY13" fmla="*/ 258763 h 314326"/>
                <a:gd name="connsiteX14" fmla="*/ 17139 w 331464"/>
                <a:gd name="connsiteY14" fmla="*/ 168275 h 314326"/>
                <a:gd name="connsiteX15" fmla="*/ 110802 w 331464"/>
                <a:gd name="connsiteY15" fmla="*/ 168275 h 314326"/>
                <a:gd name="connsiteX16" fmla="*/ 110802 w 331464"/>
                <a:gd name="connsiteY16" fmla="*/ 258763 h 314326"/>
                <a:gd name="connsiteX17" fmla="*/ 17139 w 331464"/>
                <a:gd name="connsiteY17" fmla="*/ 258763 h 314326"/>
                <a:gd name="connsiteX18" fmla="*/ 28189 w 331464"/>
                <a:gd name="connsiteY18" fmla="*/ 93663 h 314326"/>
                <a:gd name="connsiteX19" fmla="*/ 302951 w 331464"/>
                <a:gd name="connsiteY19" fmla="*/ 93663 h 314326"/>
                <a:gd name="connsiteX20" fmla="*/ 328872 w 331464"/>
                <a:gd name="connsiteY20" fmla="*/ 132428 h 314326"/>
                <a:gd name="connsiteX21" fmla="*/ 331464 w 331464"/>
                <a:gd name="connsiteY21" fmla="*/ 138888 h 314326"/>
                <a:gd name="connsiteX22" fmla="*/ 322392 w 331464"/>
                <a:gd name="connsiteY22" fmla="*/ 149226 h 314326"/>
                <a:gd name="connsiteX23" fmla="*/ 7452 w 331464"/>
                <a:gd name="connsiteY23" fmla="*/ 149226 h 314326"/>
                <a:gd name="connsiteX24" fmla="*/ 972 w 331464"/>
                <a:gd name="connsiteY24" fmla="*/ 144057 h 314326"/>
                <a:gd name="connsiteX25" fmla="*/ 972 w 331464"/>
                <a:gd name="connsiteY25" fmla="*/ 132428 h 314326"/>
                <a:gd name="connsiteX26" fmla="*/ 28189 w 331464"/>
                <a:gd name="connsiteY26" fmla="*/ 93663 h 314326"/>
                <a:gd name="connsiteX27" fmla="*/ 47833 w 331464"/>
                <a:gd name="connsiteY27" fmla="*/ 0 h 314326"/>
                <a:gd name="connsiteX28" fmla="*/ 283308 w 331464"/>
                <a:gd name="connsiteY28" fmla="*/ 0 h 314326"/>
                <a:gd name="connsiteX29" fmla="*/ 294952 w 331464"/>
                <a:gd name="connsiteY29" fmla="*/ 11824 h 314326"/>
                <a:gd name="connsiteX30" fmla="*/ 294952 w 331464"/>
                <a:gd name="connsiteY30" fmla="*/ 76200 h 314326"/>
                <a:gd name="connsiteX31" fmla="*/ 36189 w 331464"/>
                <a:gd name="connsiteY31" fmla="*/ 76200 h 314326"/>
                <a:gd name="connsiteX32" fmla="*/ 36189 w 331464"/>
                <a:gd name="connsiteY32" fmla="*/ 11824 h 314326"/>
                <a:gd name="connsiteX33" fmla="*/ 47833 w 331464"/>
                <a:gd name="connsiteY33" fmla="*/ 0 h 3143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331464" h="314326">
                  <a:moveTo>
                    <a:pt x="17139" y="274638"/>
                  </a:moveTo>
                  <a:cubicBezTo>
                    <a:pt x="17139" y="274638"/>
                    <a:pt x="17139" y="274638"/>
                    <a:pt x="312414" y="274638"/>
                  </a:cubicBezTo>
                  <a:cubicBezTo>
                    <a:pt x="312414" y="274638"/>
                    <a:pt x="312414" y="274638"/>
                    <a:pt x="312414" y="302420"/>
                  </a:cubicBezTo>
                  <a:cubicBezTo>
                    <a:pt x="312414" y="309035"/>
                    <a:pt x="307234" y="314326"/>
                    <a:pt x="300758" y="314326"/>
                  </a:cubicBezTo>
                  <a:cubicBezTo>
                    <a:pt x="300758" y="314326"/>
                    <a:pt x="300758" y="314326"/>
                    <a:pt x="28795" y="314326"/>
                  </a:cubicBezTo>
                  <a:cubicBezTo>
                    <a:pt x="22319" y="314326"/>
                    <a:pt x="17139" y="309035"/>
                    <a:pt x="17139" y="302420"/>
                  </a:cubicBezTo>
                  <a:close/>
                  <a:moveTo>
                    <a:pt x="220339" y="168275"/>
                  </a:moveTo>
                  <a:lnTo>
                    <a:pt x="312414" y="168275"/>
                  </a:lnTo>
                  <a:lnTo>
                    <a:pt x="312414" y="258763"/>
                  </a:lnTo>
                  <a:lnTo>
                    <a:pt x="220339" y="258763"/>
                  </a:lnTo>
                  <a:close/>
                  <a:moveTo>
                    <a:pt x="128264" y="168275"/>
                  </a:moveTo>
                  <a:lnTo>
                    <a:pt x="201289" y="168275"/>
                  </a:lnTo>
                  <a:lnTo>
                    <a:pt x="201289" y="258763"/>
                  </a:lnTo>
                  <a:lnTo>
                    <a:pt x="128264" y="258763"/>
                  </a:lnTo>
                  <a:close/>
                  <a:moveTo>
                    <a:pt x="17139" y="168275"/>
                  </a:moveTo>
                  <a:lnTo>
                    <a:pt x="110802" y="168275"/>
                  </a:lnTo>
                  <a:lnTo>
                    <a:pt x="110802" y="258763"/>
                  </a:lnTo>
                  <a:lnTo>
                    <a:pt x="17139" y="258763"/>
                  </a:lnTo>
                  <a:close/>
                  <a:moveTo>
                    <a:pt x="28189" y="93663"/>
                  </a:moveTo>
                  <a:cubicBezTo>
                    <a:pt x="28189" y="93663"/>
                    <a:pt x="28189" y="93663"/>
                    <a:pt x="302951" y="93663"/>
                  </a:cubicBezTo>
                  <a:cubicBezTo>
                    <a:pt x="302951" y="93663"/>
                    <a:pt x="302951" y="93663"/>
                    <a:pt x="328872" y="132428"/>
                  </a:cubicBezTo>
                  <a:cubicBezTo>
                    <a:pt x="330168" y="133720"/>
                    <a:pt x="331464" y="136304"/>
                    <a:pt x="331464" y="138888"/>
                  </a:cubicBezTo>
                  <a:cubicBezTo>
                    <a:pt x="331464" y="144057"/>
                    <a:pt x="327576" y="147934"/>
                    <a:pt x="322392" y="149226"/>
                  </a:cubicBezTo>
                  <a:cubicBezTo>
                    <a:pt x="322392" y="149226"/>
                    <a:pt x="322392" y="149226"/>
                    <a:pt x="7452" y="149226"/>
                  </a:cubicBezTo>
                  <a:cubicBezTo>
                    <a:pt x="4860" y="147934"/>
                    <a:pt x="2268" y="146641"/>
                    <a:pt x="972" y="144057"/>
                  </a:cubicBezTo>
                  <a:cubicBezTo>
                    <a:pt x="-324" y="140181"/>
                    <a:pt x="-324" y="136304"/>
                    <a:pt x="972" y="132428"/>
                  </a:cubicBezTo>
                  <a:cubicBezTo>
                    <a:pt x="972" y="132428"/>
                    <a:pt x="972" y="132428"/>
                    <a:pt x="28189" y="93663"/>
                  </a:cubicBezTo>
                  <a:close/>
                  <a:moveTo>
                    <a:pt x="47833" y="0"/>
                  </a:moveTo>
                  <a:cubicBezTo>
                    <a:pt x="47833" y="0"/>
                    <a:pt x="47833" y="0"/>
                    <a:pt x="283308" y="0"/>
                  </a:cubicBezTo>
                  <a:cubicBezTo>
                    <a:pt x="289777" y="0"/>
                    <a:pt x="294952" y="5255"/>
                    <a:pt x="294952" y="11824"/>
                  </a:cubicBezTo>
                  <a:lnTo>
                    <a:pt x="294952" y="76200"/>
                  </a:lnTo>
                  <a:cubicBezTo>
                    <a:pt x="294952" y="76200"/>
                    <a:pt x="294952" y="76200"/>
                    <a:pt x="36189" y="76200"/>
                  </a:cubicBezTo>
                  <a:cubicBezTo>
                    <a:pt x="36189" y="76200"/>
                    <a:pt x="36189" y="76200"/>
                    <a:pt x="36189" y="11824"/>
                  </a:cubicBezTo>
                  <a:cubicBezTo>
                    <a:pt x="36189" y="5255"/>
                    <a:pt x="41364" y="0"/>
                    <a:pt x="4783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30" name="组合 29"/>
          <p:cNvGrpSpPr/>
          <p:nvPr/>
        </p:nvGrpSpPr>
        <p:grpSpPr>
          <a:xfrm>
            <a:off x="7027712" y="1626645"/>
            <a:ext cx="1620989" cy="2786199"/>
            <a:chOff x="7027712" y="1626645"/>
            <a:chExt cx="1620989" cy="2786199"/>
          </a:xfrm>
        </p:grpSpPr>
        <p:sp>
          <p:nvSpPr>
            <p:cNvPr id="21" name="矩形 20"/>
            <p:cNvSpPr/>
            <p:nvPr/>
          </p:nvSpPr>
          <p:spPr>
            <a:xfrm>
              <a:off x="7067885" y="2000712"/>
              <a:ext cx="1546534" cy="954017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22" name="矩形 21"/>
            <p:cNvSpPr/>
            <p:nvPr/>
          </p:nvSpPr>
          <p:spPr>
            <a:xfrm>
              <a:off x="7027712" y="3027531"/>
              <a:ext cx="1620989" cy="701731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buClr>
                  <a:srgbClr val="E24848"/>
                </a:buClr>
                <a:defRPr/>
              </a:pPr>
              <a:r>
                <a:rPr lang="zh-CN" altLang="en-US" sz="1100" noProof="1">
                  <a:cs typeface="+mn-ea"/>
                  <a:sym typeface="+mn-lt"/>
                </a:rPr>
                <a:t>此部分内容作为文字排版占位显示（建议使用主题字体）。</a:t>
              </a:r>
              <a:endParaRPr lang="zh-CN" altLang="en-US" sz="1100" noProof="1">
                <a:cs typeface="+mn-ea"/>
                <a:sym typeface="+mn-lt"/>
              </a:endParaRPr>
            </a:p>
          </p:txBody>
        </p:sp>
        <p:sp>
          <p:nvSpPr>
            <p:cNvPr id="23" name="矩形 22"/>
            <p:cNvSpPr/>
            <p:nvPr/>
          </p:nvSpPr>
          <p:spPr>
            <a:xfrm>
              <a:off x="7067885" y="1626645"/>
              <a:ext cx="1537732" cy="305853"/>
            </a:xfrm>
            <a:prstGeom prst="rect">
              <a:avLst/>
            </a:prstGeom>
          </p:spPr>
          <p:txBody>
            <a:bodyPr vert="horz" lIns="91440" tIns="45720" rIns="91440" bIns="4572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0"/>
                </a:spcBef>
              </a:pPr>
              <a:r>
                <a:rPr lang="zh-CN" altLang="en-US" sz="2000" b="1" spc="-151" noProof="1">
                  <a:cs typeface="+mn-ea"/>
                  <a:sym typeface="+mn-lt"/>
                </a:rPr>
                <a:t>关键词</a:t>
              </a:r>
              <a:endParaRPr lang="zh-CN" altLang="en-US" sz="2000" b="1" spc="-151" noProof="1">
                <a:cs typeface="+mn-ea"/>
                <a:sym typeface="+mn-lt"/>
              </a:endParaRPr>
            </a:p>
          </p:txBody>
        </p:sp>
        <p:sp>
          <p:nvSpPr>
            <p:cNvPr id="24" name="矩形 23"/>
            <p:cNvSpPr/>
            <p:nvPr/>
          </p:nvSpPr>
          <p:spPr>
            <a:xfrm>
              <a:off x="7108050" y="2598597"/>
              <a:ext cx="1497568" cy="2757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 noProof="1">
                  <a:solidFill>
                    <a:schemeClr val="bg1"/>
                  </a:solidFill>
                  <a:cs typeface="+mn-ea"/>
                  <a:sym typeface="+mn-lt"/>
                </a:rPr>
                <a:t>标题文本预设</a:t>
              </a:r>
              <a:endParaRPr lang="zh-CN" altLang="en-US" sz="1600" b="1" noProof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27" name="矩形 26"/>
            <p:cNvSpPr/>
            <p:nvPr/>
          </p:nvSpPr>
          <p:spPr>
            <a:xfrm>
              <a:off x="7027712" y="3711113"/>
              <a:ext cx="1620989" cy="701731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buClr>
                  <a:srgbClr val="E24848"/>
                </a:buClr>
                <a:defRPr/>
              </a:pPr>
              <a:r>
                <a:rPr lang="zh-CN" altLang="en-US" sz="1100" noProof="1">
                  <a:cs typeface="+mn-ea"/>
                  <a:sym typeface="+mn-lt"/>
                </a:rPr>
                <a:t>此部分内容作为文字排版占位显示（建议使用主题字体）。</a:t>
              </a:r>
              <a:endParaRPr lang="zh-CN" altLang="en-US" sz="1100" noProof="1">
                <a:cs typeface="+mn-ea"/>
                <a:sym typeface="+mn-lt"/>
              </a:endParaRPr>
            </a:p>
          </p:txBody>
        </p:sp>
        <p:sp>
          <p:nvSpPr>
            <p:cNvPr id="9" name="任意多边形: 形状 8"/>
            <p:cNvSpPr/>
            <p:nvPr/>
          </p:nvSpPr>
          <p:spPr>
            <a:xfrm>
              <a:off x="7648265" y="2165259"/>
              <a:ext cx="342900" cy="325171"/>
            </a:xfrm>
            <a:custGeom>
              <a:gdLst>
                <a:gd name="connsiteX0" fmla="*/ 17139 w 331464"/>
                <a:gd name="connsiteY0" fmla="*/ 274638 h 314326"/>
                <a:gd name="connsiteX1" fmla="*/ 312414 w 331464"/>
                <a:gd name="connsiteY1" fmla="*/ 274638 h 314326"/>
                <a:gd name="connsiteX2" fmla="*/ 312414 w 331464"/>
                <a:gd name="connsiteY2" fmla="*/ 302420 h 314326"/>
                <a:gd name="connsiteX3" fmla="*/ 300758 w 331464"/>
                <a:gd name="connsiteY3" fmla="*/ 314326 h 314326"/>
                <a:gd name="connsiteX4" fmla="*/ 28795 w 331464"/>
                <a:gd name="connsiteY4" fmla="*/ 314326 h 314326"/>
                <a:gd name="connsiteX5" fmla="*/ 17139 w 331464"/>
                <a:gd name="connsiteY5" fmla="*/ 302420 h 314326"/>
                <a:gd name="connsiteX6" fmla="*/ 220339 w 331464"/>
                <a:gd name="connsiteY6" fmla="*/ 168275 h 314326"/>
                <a:gd name="connsiteX7" fmla="*/ 312414 w 331464"/>
                <a:gd name="connsiteY7" fmla="*/ 168275 h 314326"/>
                <a:gd name="connsiteX8" fmla="*/ 312414 w 331464"/>
                <a:gd name="connsiteY8" fmla="*/ 258763 h 314326"/>
                <a:gd name="connsiteX9" fmla="*/ 220339 w 331464"/>
                <a:gd name="connsiteY9" fmla="*/ 258763 h 314326"/>
                <a:gd name="connsiteX10" fmla="*/ 128264 w 331464"/>
                <a:gd name="connsiteY10" fmla="*/ 168275 h 314326"/>
                <a:gd name="connsiteX11" fmla="*/ 201289 w 331464"/>
                <a:gd name="connsiteY11" fmla="*/ 168275 h 314326"/>
                <a:gd name="connsiteX12" fmla="*/ 201289 w 331464"/>
                <a:gd name="connsiteY12" fmla="*/ 258763 h 314326"/>
                <a:gd name="connsiteX13" fmla="*/ 128264 w 331464"/>
                <a:gd name="connsiteY13" fmla="*/ 258763 h 314326"/>
                <a:gd name="connsiteX14" fmla="*/ 17139 w 331464"/>
                <a:gd name="connsiteY14" fmla="*/ 168275 h 314326"/>
                <a:gd name="connsiteX15" fmla="*/ 110802 w 331464"/>
                <a:gd name="connsiteY15" fmla="*/ 168275 h 314326"/>
                <a:gd name="connsiteX16" fmla="*/ 110802 w 331464"/>
                <a:gd name="connsiteY16" fmla="*/ 258763 h 314326"/>
                <a:gd name="connsiteX17" fmla="*/ 17139 w 331464"/>
                <a:gd name="connsiteY17" fmla="*/ 258763 h 314326"/>
                <a:gd name="connsiteX18" fmla="*/ 28189 w 331464"/>
                <a:gd name="connsiteY18" fmla="*/ 93663 h 314326"/>
                <a:gd name="connsiteX19" fmla="*/ 302951 w 331464"/>
                <a:gd name="connsiteY19" fmla="*/ 93663 h 314326"/>
                <a:gd name="connsiteX20" fmla="*/ 328872 w 331464"/>
                <a:gd name="connsiteY20" fmla="*/ 132428 h 314326"/>
                <a:gd name="connsiteX21" fmla="*/ 331464 w 331464"/>
                <a:gd name="connsiteY21" fmla="*/ 138888 h 314326"/>
                <a:gd name="connsiteX22" fmla="*/ 322392 w 331464"/>
                <a:gd name="connsiteY22" fmla="*/ 149226 h 314326"/>
                <a:gd name="connsiteX23" fmla="*/ 7452 w 331464"/>
                <a:gd name="connsiteY23" fmla="*/ 149226 h 314326"/>
                <a:gd name="connsiteX24" fmla="*/ 972 w 331464"/>
                <a:gd name="connsiteY24" fmla="*/ 144057 h 314326"/>
                <a:gd name="connsiteX25" fmla="*/ 972 w 331464"/>
                <a:gd name="connsiteY25" fmla="*/ 132428 h 314326"/>
                <a:gd name="connsiteX26" fmla="*/ 28189 w 331464"/>
                <a:gd name="connsiteY26" fmla="*/ 93663 h 314326"/>
                <a:gd name="connsiteX27" fmla="*/ 47833 w 331464"/>
                <a:gd name="connsiteY27" fmla="*/ 0 h 314326"/>
                <a:gd name="connsiteX28" fmla="*/ 283308 w 331464"/>
                <a:gd name="connsiteY28" fmla="*/ 0 h 314326"/>
                <a:gd name="connsiteX29" fmla="*/ 294952 w 331464"/>
                <a:gd name="connsiteY29" fmla="*/ 11824 h 314326"/>
                <a:gd name="connsiteX30" fmla="*/ 294952 w 331464"/>
                <a:gd name="connsiteY30" fmla="*/ 76200 h 314326"/>
                <a:gd name="connsiteX31" fmla="*/ 36189 w 331464"/>
                <a:gd name="connsiteY31" fmla="*/ 76200 h 314326"/>
                <a:gd name="connsiteX32" fmla="*/ 36189 w 331464"/>
                <a:gd name="connsiteY32" fmla="*/ 11824 h 314326"/>
                <a:gd name="connsiteX33" fmla="*/ 47833 w 331464"/>
                <a:gd name="connsiteY33" fmla="*/ 0 h 3143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331464" h="314326">
                  <a:moveTo>
                    <a:pt x="17139" y="274638"/>
                  </a:moveTo>
                  <a:cubicBezTo>
                    <a:pt x="17139" y="274638"/>
                    <a:pt x="17139" y="274638"/>
                    <a:pt x="312414" y="274638"/>
                  </a:cubicBezTo>
                  <a:cubicBezTo>
                    <a:pt x="312414" y="274638"/>
                    <a:pt x="312414" y="274638"/>
                    <a:pt x="312414" y="302420"/>
                  </a:cubicBezTo>
                  <a:cubicBezTo>
                    <a:pt x="312414" y="309035"/>
                    <a:pt x="307234" y="314326"/>
                    <a:pt x="300758" y="314326"/>
                  </a:cubicBezTo>
                  <a:cubicBezTo>
                    <a:pt x="300758" y="314326"/>
                    <a:pt x="300758" y="314326"/>
                    <a:pt x="28795" y="314326"/>
                  </a:cubicBezTo>
                  <a:cubicBezTo>
                    <a:pt x="22319" y="314326"/>
                    <a:pt x="17139" y="309035"/>
                    <a:pt x="17139" y="302420"/>
                  </a:cubicBezTo>
                  <a:close/>
                  <a:moveTo>
                    <a:pt x="220339" y="168275"/>
                  </a:moveTo>
                  <a:lnTo>
                    <a:pt x="312414" y="168275"/>
                  </a:lnTo>
                  <a:lnTo>
                    <a:pt x="312414" y="258763"/>
                  </a:lnTo>
                  <a:lnTo>
                    <a:pt x="220339" y="258763"/>
                  </a:lnTo>
                  <a:close/>
                  <a:moveTo>
                    <a:pt x="128264" y="168275"/>
                  </a:moveTo>
                  <a:lnTo>
                    <a:pt x="201289" y="168275"/>
                  </a:lnTo>
                  <a:lnTo>
                    <a:pt x="201289" y="258763"/>
                  </a:lnTo>
                  <a:lnTo>
                    <a:pt x="128264" y="258763"/>
                  </a:lnTo>
                  <a:close/>
                  <a:moveTo>
                    <a:pt x="17139" y="168275"/>
                  </a:moveTo>
                  <a:lnTo>
                    <a:pt x="110802" y="168275"/>
                  </a:lnTo>
                  <a:lnTo>
                    <a:pt x="110802" y="258763"/>
                  </a:lnTo>
                  <a:lnTo>
                    <a:pt x="17139" y="258763"/>
                  </a:lnTo>
                  <a:close/>
                  <a:moveTo>
                    <a:pt x="28189" y="93663"/>
                  </a:moveTo>
                  <a:cubicBezTo>
                    <a:pt x="28189" y="93663"/>
                    <a:pt x="28189" y="93663"/>
                    <a:pt x="302951" y="93663"/>
                  </a:cubicBezTo>
                  <a:cubicBezTo>
                    <a:pt x="302951" y="93663"/>
                    <a:pt x="302951" y="93663"/>
                    <a:pt x="328872" y="132428"/>
                  </a:cubicBezTo>
                  <a:cubicBezTo>
                    <a:pt x="330168" y="133720"/>
                    <a:pt x="331464" y="136304"/>
                    <a:pt x="331464" y="138888"/>
                  </a:cubicBezTo>
                  <a:cubicBezTo>
                    <a:pt x="331464" y="144057"/>
                    <a:pt x="327576" y="147934"/>
                    <a:pt x="322392" y="149226"/>
                  </a:cubicBezTo>
                  <a:cubicBezTo>
                    <a:pt x="322392" y="149226"/>
                    <a:pt x="322392" y="149226"/>
                    <a:pt x="7452" y="149226"/>
                  </a:cubicBezTo>
                  <a:cubicBezTo>
                    <a:pt x="4860" y="147934"/>
                    <a:pt x="2268" y="146641"/>
                    <a:pt x="972" y="144057"/>
                  </a:cubicBezTo>
                  <a:cubicBezTo>
                    <a:pt x="-324" y="140181"/>
                    <a:pt x="-324" y="136304"/>
                    <a:pt x="972" y="132428"/>
                  </a:cubicBezTo>
                  <a:cubicBezTo>
                    <a:pt x="972" y="132428"/>
                    <a:pt x="972" y="132428"/>
                    <a:pt x="28189" y="93663"/>
                  </a:cubicBezTo>
                  <a:close/>
                  <a:moveTo>
                    <a:pt x="47833" y="0"/>
                  </a:moveTo>
                  <a:cubicBezTo>
                    <a:pt x="47833" y="0"/>
                    <a:pt x="47833" y="0"/>
                    <a:pt x="283308" y="0"/>
                  </a:cubicBezTo>
                  <a:cubicBezTo>
                    <a:pt x="289777" y="0"/>
                    <a:pt x="294952" y="5255"/>
                    <a:pt x="294952" y="11824"/>
                  </a:cubicBezTo>
                  <a:lnTo>
                    <a:pt x="294952" y="76200"/>
                  </a:lnTo>
                  <a:cubicBezTo>
                    <a:pt x="294952" y="76200"/>
                    <a:pt x="294952" y="76200"/>
                    <a:pt x="36189" y="76200"/>
                  </a:cubicBezTo>
                  <a:cubicBezTo>
                    <a:pt x="36189" y="76200"/>
                    <a:pt x="36189" y="76200"/>
                    <a:pt x="36189" y="11824"/>
                  </a:cubicBezTo>
                  <a:cubicBezTo>
                    <a:pt x="36189" y="5255"/>
                    <a:pt x="41364" y="0"/>
                    <a:pt x="4783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</p:grpSp>
      <p:sp>
        <p:nvSpPr>
          <p:cNvPr id="31" name="Title 1"/>
          <p:cNvSpPr txBox="1"/>
          <p:nvPr/>
        </p:nvSpPr>
        <p:spPr>
          <a:xfrm>
            <a:off x="611560" y="175643"/>
            <a:ext cx="2129944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8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点击输入标题内容</a:t>
            </a:r>
            <a:endParaRPr lang="en-GB" altLang="zh-CN" sz="18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1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6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9" name="组合 28"/>
          <p:cNvGrpSpPr/>
          <p:nvPr/>
        </p:nvGrpSpPr>
        <p:grpSpPr>
          <a:xfrm>
            <a:off x="3902293" y="669784"/>
            <a:ext cx="1679070" cy="1906483"/>
            <a:chOff x="3902293" y="669784"/>
            <a:chExt cx="1679070" cy="1906483"/>
          </a:xfrm>
        </p:grpSpPr>
        <p:sp>
          <p:nvSpPr>
            <p:cNvPr id="10" name="Rectangle 31"/>
            <p:cNvSpPr/>
            <p:nvPr/>
          </p:nvSpPr>
          <p:spPr>
            <a:xfrm>
              <a:off x="3902293" y="870696"/>
              <a:ext cx="1679070" cy="43203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square" lIns="0" tIns="0" rIns="0" bIns="0" anchor="ctr">
              <a:normAutofit fontScale="775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1125">
                  <a:cs typeface="+mn-ea"/>
                  <a:sym typeface="+mn-lt"/>
                </a:rPr>
                <a:t>此部分内容作为文字排版占位显示</a:t>
              </a:r>
              <a:br>
                <a:rPr lang="zh-CN" altLang="en-US" sz="1125">
                  <a:cs typeface="+mn-ea"/>
                  <a:sym typeface="+mn-lt"/>
                </a:rPr>
              </a:br>
              <a:r>
                <a:rPr lang="zh-CN" altLang="en-US" sz="1125">
                  <a:cs typeface="+mn-ea"/>
                  <a:sym typeface="+mn-lt"/>
                </a:rPr>
                <a:t>（建议使用主题字体）</a:t>
              </a:r>
              <a:endParaRPr lang="zh-CN" altLang="en-US" sz="1125">
                <a:cs typeface="+mn-ea"/>
                <a:sym typeface="+mn-lt"/>
              </a:endParaRPr>
            </a:p>
          </p:txBody>
        </p:sp>
        <p:sp>
          <p:nvSpPr>
            <p:cNvPr id="11" name="Rectangle 32"/>
            <p:cNvSpPr/>
            <p:nvPr/>
          </p:nvSpPr>
          <p:spPr>
            <a:xfrm>
              <a:off x="3902293" y="669784"/>
              <a:ext cx="1339413" cy="16742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none" lIns="0" tIns="0" rIns="0" bIns="0" anchor="ctr">
              <a:normAutofit fontScale="925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5" b="1">
                  <a:solidFill>
                    <a:schemeClr val="accent3">
                      <a:lumMod val="100000"/>
                    </a:schemeClr>
                  </a:solidFill>
                  <a:cs typeface="+mn-ea"/>
                  <a:sym typeface="+mn-lt"/>
                </a:rPr>
                <a:t>标题文本预设</a:t>
              </a:r>
              <a:endParaRPr lang="zh-CN" altLang="en-US" sz="1405" b="1">
                <a:solidFill>
                  <a:schemeClr val="accent3">
                    <a:lumMod val="10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17" name="Freeform: Shape 19"/>
            <p:cNvSpPr/>
            <p:nvPr/>
          </p:nvSpPr>
          <p:spPr>
            <a:xfrm>
              <a:off x="4149014" y="1368194"/>
              <a:ext cx="837780" cy="1208073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080" h="21600" extrusionOk="0">
                  <a:moveTo>
                    <a:pt x="2817" y="7689"/>
                  </a:moveTo>
                  <a:cubicBezTo>
                    <a:pt x="164" y="11117"/>
                    <a:pt x="-760" y="15289"/>
                    <a:pt x="670" y="19391"/>
                  </a:cubicBezTo>
                  <a:cubicBezTo>
                    <a:pt x="937" y="20158"/>
                    <a:pt x="1275" y="20895"/>
                    <a:pt x="1681" y="21600"/>
                  </a:cubicBezTo>
                  <a:cubicBezTo>
                    <a:pt x="2702" y="21510"/>
                    <a:pt x="3727" y="21360"/>
                    <a:pt x="4751" y="21149"/>
                  </a:cubicBezTo>
                  <a:cubicBezTo>
                    <a:pt x="10229" y="20021"/>
                    <a:pt x="14610" y="17338"/>
                    <a:pt x="17263" y="13911"/>
                  </a:cubicBezTo>
                  <a:cubicBezTo>
                    <a:pt x="19916" y="10483"/>
                    <a:pt x="20840" y="6311"/>
                    <a:pt x="19410" y="2209"/>
                  </a:cubicBezTo>
                  <a:cubicBezTo>
                    <a:pt x="19143" y="1442"/>
                    <a:pt x="18805" y="705"/>
                    <a:pt x="18399" y="0"/>
                  </a:cubicBezTo>
                  <a:cubicBezTo>
                    <a:pt x="17378" y="90"/>
                    <a:pt x="16353" y="240"/>
                    <a:pt x="15329" y="451"/>
                  </a:cubicBezTo>
                  <a:cubicBezTo>
                    <a:pt x="9851" y="1579"/>
                    <a:pt x="5470" y="4262"/>
                    <a:pt x="2817" y="7689"/>
                  </a:cubicBezTo>
                  <a:close/>
                </a:path>
              </a:pathLst>
            </a:custGeom>
            <a:solidFill>
              <a:schemeClr val="accent3">
                <a:lumMod val="100000"/>
              </a:schemeClr>
            </a:solidFill>
            <a:ln w="12700" cap="flat">
              <a:noFill/>
              <a:miter lim="4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18" name="Rectangle 20"/>
            <p:cNvSpPr/>
            <p:nvPr/>
          </p:nvSpPr>
          <p:spPr>
            <a:xfrm rot="18000000">
              <a:off x="4069237" y="1883276"/>
              <a:ext cx="1005714" cy="16742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none" lIns="0" tIns="0" rIns="0" bIns="0" anchor="ctr">
              <a:normAutofit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cs typeface="+mn-ea"/>
                  <a:sym typeface="+mn-lt"/>
                </a:rPr>
                <a:t>标题文本预设</a:t>
              </a:r>
              <a:endParaRPr lang="zh-CN" altLang="en-US" sz="1200" b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27" name="组合 26"/>
          <p:cNvGrpSpPr/>
          <p:nvPr/>
        </p:nvGrpSpPr>
        <p:grpSpPr>
          <a:xfrm>
            <a:off x="1812810" y="669784"/>
            <a:ext cx="1679070" cy="1901287"/>
            <a:chOff x="1812810" y="669784"/>
            <a:chExt cx="1679070" cy="1901287"/>
          </a:xfrm>
        </p:grpSpPr>
        <p:sp>
          <p:nvSpPr>
            <p:cNvPr id="4" name="Rectangle 37"/>
            <p:cNvSpPr/>
            <p:nvPr/>
          </p:nvSpPr>
          <p:spPr>
            <a:xfrm>
              <a:off x="1812810" y="870696"/>
              <a:ext cx="1679070" cy="43203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square" lIns="0" tIns="0" rIns="0" bIns="0" anchor="ctr">
              <a:normAutofit fontScale="775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1125">
                  <a:cs typeface="+mn-ea"/>
                  <a:sym typeface="+mn-lt"/>
                </a:rPr>
                <a:t>此部分内容作为文字排版占位显示</a:t>
              </a:r>
              <a:br>
                <a:rPr lang="zh-CN" altLang="en-US" sz="1125">
                  <a:cs typeface="+mn-ea"/>
                  <a:sym typeface="+mn-lt"/>
                </a:rPr>
              </a:br>
              <a:r>
                <a:rPr lang="zh-CN" altLang="en-US" sz="1125">
                  <a:cs typeface="+mn-ea"/>
                  <a:sym typeface="+mn-lt"/>
                </a:rPr>
                <a:t>（建议使用主题字体）</a:t>
              </a:r>
              <a:endParaRPr lang="zh-CN" altLang="en-US" sz="1125">
                <a:cs typeface="+mn-ea"/>
                <a:sym typeface="+mn-lt"/>
              </a:endParaRPr>
            </a:p>
          </p:txBody>
        </p:sp>
        <p:sp>
          <p:nvSpPr>
            <p:cNvPr id="5" name="Rectangle 38"/>
            <p:cNvSpPr/>
            <p:nvPr/>
          </p:nvSpPr>
          <p:spPr>
            <a:xfrm>
              <a:off x="1812810" y="669784"/>
              <a:ext cx="1339413" cy="16742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none" lIns="0" tIns="0" rIns="0" bIns="0" anchor="ctr">
              <a:normAutofit fontScale="925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5" b="1">
                  <a:solidFill>
                    <a:schemeClr val="accent1">
                      <a:lumMod val="100000"/>
                    </a:schemeClr>
                  </a:solidFill>
                  <a:cs typeface="+mn-ea"/>
                  <a:sym typeface="+mn-lt"/>
                </a:rPr>
                <a:t>标题文本预设</a:t>
              </a:r>
              <a:endParaRPr lang="zh-CN" altLang="en-US" sz="1405" b="1">
                <a:solidFill>
                  <a:schemeClr val="accent1">
                    <a:lumMod val="10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19" name="Freeform: Shape 17"/>
            <p:cNvSpPr/>
            <p:nvPr/>
          </p:nvSpPr>
          <p:spPr>
            <a:xfrm>
              <a:off x="1821739" y="1362999"/>
              <a:ext cx="837780" cy="1208072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080" h="21600" extrusionOk="0">
                  <a:moveTo>
                    <a:pt x="2817" y="7689"/>
                  </a:moveTo>
                  <a:cubicBezTo>
                    <a:pt x="164" y="11117"/>
                    <a:pt x="-760" y="15289"/>
                    <a:pt x="670" y="19391"/>
                  </a:cubicBezTo>
                  <a:cubicBezTo>
                    <a:pt x="937" y="20158"/>
                    <a:pt x="1275" y="20895"/>
                    <a:pt x="1681" y="21600"/>
                  </a:cubicBezTo>
                  <a:cubicBezTo>
                    <a:pt x="2702" y="21510"/>
                    <a:pt x="3727" y="21360"/>
                    <a:pt x="4751" y="21149"/>
                  </a:cubicBezTo>
                  <a:cubicBezTo>
                    <a:pt x="10229" y="20021"/>
                    <a:pt x="14610" y="17338"/>
                    <a:pt x="17263" y="13911"/>
                  </a:cubicBezTo>
                  <a:cubicBezTo>
                    <a:pt x="19916" y="10483"/>
                    <a:pt x="20840" y="6311"/>
                    <a:pt x="19410" y="2209"/>
                  </a:cubicBezTo>
                  <a:cubicBezTo>
                    <a:pt x="19143" y="1442"/>
                    <a:pt x="18805" y="705"/>
                    <a:pt x="18399" y="0"/>
                  </a:cubicBezTo>
                  <a:cubicBezTo>
                    <a:pt x="17378" y="90"/>
                    <a:pt x="16353" y="240"/>
                    <a:pt x="15329" y="451"/>
                  </a:cubicBezTo>
                  <a:cubicBezTo>
                    <a:pt x="9851" y="1579"/>
                    <a:pt x="5470" y="4262"/>
                    <a:pt x="2817" y="7689"/>
                  </a:cubicBezTo>
                  <a:close/>
                </a:path>
              </a:pathLst>
            </a:custGeom>
            <a:solidFill>
              <a:schemeClr val="accent1">
                <a:lumMod val="100000"/>
              </a:schemeClr>
            </a:solidFill>
            <a:ln w="12700" cap="flat">
              <a:noFill/>
              <a:miter lim="4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20" name="Rectangle 18"/>
            <p:cNvSpPr/>
            <p:nvPr/>
          </p:nvSpPr>
          <p:spPr>
            <a:xfrm rot="18000000">
              <a:off x="1737480" y="1883276"/>
              <a:ext cx="1005713" cy="16742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none" lIns="0" tIns="0" rIns="0" bIns="0" anchor="ctr">
              <a:normAutofit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cs typeface="+mn-ea"/>
                  <a:sym typeface="+mn-lt"/>
                </a:rPr>
                <a:t>标题文本预设</a:t>
              </a:r>
              <a:endParaRPr lang="zh-CN" altLang="en-US" sz="1200" b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32" name="组合 31"/>
          <p:cNvGrpSpPr/>
          <p:nvPr/>
        </p:nvGrpSpPr>
        <p:grpSpPr>
          <a:xfrm>
            <a:off x="0" y="2076709"/>
            <a:ext cx="7670858" cy="1351424"/>
            <a:chOff x="0" y="2076709"/>
            <a:chExt cx="7670858" cy="1351424"/>
          </a:xfrm>
        </p:grpSpPr>
        <p:sp>
          <p:nvSpPr>
            <p:cNvPr id="14" name="Freeform: Shape 21"/>
            <p:cNvSpPr/>
            <p:nvPr/>
          </p:nvSpPr>
          <p:spPr>
            <a:xfrm>
              <a:off x="0" y="2076709"/>
              <a:ext cx="7670858" cy="1351424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554" extrusionOk="0">
                  <a:moveTo>
                    <a:pt x="4816" y="1"/>
                  </a:moveTo>
                  <a:cubicBezTo>
                    <a:pt x="3131" y="-46"/>
                    <a:pt x="1481" y="1187"/>
                    <a:pt x="5" y="3399"/>
                  </a:cubicBezTo>
                  <a:lnTo>
                    <a:pt x="0" y="21554"/>
                  </a:lnTo>
                  <a:cubicBezTo>
                    <a:pt x="1109" y="15102"/>
                    <a:pt x="2649" y="10604"/>
                    <a:pt x="4369" y="8786"/>
                  </a:cubicBezTo>
                  <a:cubicBezTo>
                    <a:pt x="6694" y="6332"/>
                    <a:pt x="9069" y="8974"/>
                    <a:pt x="11416" y="10696"/>
                  </a:cubicBezTo>
                  <a:cubicBezTo>
                    <a:pt x="12629" y="11585"/>
                    <a:pt x="13851" y="12212"/>
                    <a:pt x="15078" y="12231"/>
                  </a:cubicBezTo>
                  <a:cubicBezTo>
                    <a:pt x="17128" y="12264"/>
                    <a:pt x="19207" y="10216"/>
                    <a:pt x="20976" y="5372"/>
                  </a:cubicBezTo>
                  <a:cubicBezTo>
                    <a:pt x="21195" y="4774"/>
                    <a:pt x="21393" y="4037"/>
                    <a:pt x="21600" y="3376"/>
                  </a:cubicBezTo>
                  <a:lnTo>
                    <a:pt x="21600" y="3296"/>
                  </a:lnTo>
                  <a:cubicBezTo>
                    <a:pt x="21303" y="3964"/>
                    <a:pt x="20992" y="4545"/>
                    <a:pt x="20680" y="5071"/>
                  </a:cubicBezTo>
                  <a:cubicBezTo>
                    <a:pt x="19230" y="7511"/>
                    <a:pt x="17709" y="9115"/>
                    <a:pt x="16147" y="9417"/>
                  </a:cubicBezTo>
                  <a:cubicBezTo>
                    <a:pt x="14053" y="9823"/>
                    <a:pt x="12715" y="7258"/>
                    <a:pt x="11190" y="5181"/>
                  </a:cubicBezTo>
                  <a:cubicBezTo>
                    <a:pt x="9396" y="2740"/>
                    <a:pt x="7477" y="581"/>
                    <a:pt x="5539" y="101"/>
                  </a:cubicBezTo>
                  <a:cubicBezTo>
                    <a:pt x="5298" y="41"/>
                    <a:pt x="5056" y="8"/>
                    <a:pt x="481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 w="12700" cap="flat">
              <a:noFill/>
              <a:miter lim="4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16" name="Freeform: Shape 23"/>
            <p:cNvSpPr/>
            <p:nvPr/>
          </p:nvSpPr>
          <p:spPr>
            <a:xfrm rot="10800000" flipH="1">
              <a:off x="4687664" y="2135981"/>
              <a:ext cx="1466029" cy="415654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498" extrusionOk="0">
                  <a:moveTo>
                    <a:pt x="3946" y="0"/>
                  </a:moveTo>
                  <a:lnTo>
                    <a:pt x="0" y="3319"/>
                  </a:lnTo>
                  <a:cubicBezTo>
                    <a:pt x="1053" y="6000"/>
                    <a:pt x="2601" y="9469"/>
                    <a:pt x="4417" y="12351"/>
                  </a:cubicBezTo>
                  <a:cubicBezTo>
                    <a:pt x="7113" y="16632"/>
                    <a:pt x="9944" y="18906"/>
                    <a:pt x="12783" y="20223"/>
                  </a:cubicBezTo>
                  <a:cubicBezTo>
                    <a:pt x="14166" y="20865"/>
                    <a:pt x="15556" y="21284"/>
                    <a:pt x="16951" y="21434"/>
                  </a:cubicBezTo>
                  <a:cubicBezTo>
                    <a:pt x="18502" y="21600"/>
                    <a:pt x="20053" y="21443"/>
                    <a:pt x="21600" y="20959"/>
                  </a:cubicBezTo>
                  <a:lnTo>
                    <a:pt x="21568" y="20547"/>
                  </a:lnTo>
                  <a:cubicBezTo>
                    <a:pt x="20119" y="20362"/>
                    <a:pt x="16673" y="19195"/>
                    <a:pt x="12893" y="15491"/>
                  </a:cubicBezTo>
                  <a:cubicBezTo>
                    <a:pt x="9808" y="12469"/>
                    <a:pt x="6568" y="7945"/>
                    <a:pt x="3946" y="0"/>
                  </a:cubicBezTo>
                  <a:close/>
                </a:path>
              </a:pathLst>
            </a:custGeom>
            <a:solidFill>
              <a:srgbClr val="E5E5E5"/>
            </a:solidFill>
            <a:ln w="12700" cap="flat">
              <a:noFill/>
              <a:miter lim="4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15" name="Freeform: Shape 22"/>
            <p:cNvSpPr/>
            <p:nvPr/>
          </p:nvSpPr>
          <p:spPr>
            <a:xfrm>
              <a:off x="5932132" y="2794214"/>
              <a:ext cx="1738726" cy="475637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19875" extrusionOk="0">
                  <a:moveTo>
                    <a:pt x="3081" y="0"/>
                  </a:moveTo>
                  <a:lnTo>
                    <a:pt x="0" y="1084"/>
                  </a:lnTo>
                  <a:cubicBezTo>
                    <a:pt x="1009" y="3651"/>
                    <a:pt x="3269" y="9083"/>
                    <a:pt x="6411" y="13330"/>
                  </a:cubicBezTo>
                  <a:cubicBezTo>
                    <a:pt x="11171" y="19763"/>
                    <a:pt x="16496" y="21600"/>
                    <a:pt x="21600" y="18190"/>
                  </a:cubicBezTo>
                  <a:lnTo>
                    <a:pt x="21600" y="18076"/>
                  </a:lnTo>
                  <a:cubicBezTo>
                    <a:pt x="20877" y="18184"/>
                    <a:pt x="17615" y="18411"/>
                    <a:pt x="13876" y="16276"/>
                  </a:cubicBezTo>
                  <a:cubicBezTo>
                    <a:pt x="10044" y="14088"/>
                    <a:pt x="5727" y="9423"/>
                    <a:pt x="3081" y="0"/>
                  </a:cubicBezTo>
                  <a:close/>
                </a:path>
              </a:pathLst>
            </a:custGeom>
            <a:solidFill>
              <a:srgbClr val="E5E5E5"/>
            </a:solidFill>
            <a:ln w="12700" cap="flat">
              <a:noFill/>
              <a:miter lim="4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33" name="组合 32"/>
          <p:cNvGrpSpPr/>
          <p:nvPr/>
        </p:nvGrpSpPr>
        <p:grpSpPr>
          <a:xfrm>
            <a:off x="5988050" y="669784"/>
            <a:ext cx="1679070" cy="2023813"/>
            <a:chOff x="5988050" y="669784"/>
            <a:chExt cx="1679070" cy="2023813"/>
          </a:xfrm>
        </p:grpSpPr>
        <p:sp>
          <p:nvSpPr>
            <p:cNvPr id="12" name="Rectangle 29"/>
            <p:cNvSpPr/>
            <p:nvPr/>
          </p:nvSpPr>
          <p:spPr>
            <a:xfrm>
              <a:off x="5988050" y="870696"/>
              <a:ext cx="1679070" cy="43203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square" lIns="0" tIns="0" rIns="0" bIns="0" anchor="ctr">
              <a:normAutofit fontScale="775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1125">
                  <a:cs typeface="+mn-ea"/>
                  <a:sym typeface="+mn-lt"/>
                </a:rPr>
                <a:t>此部分内容作为文字排版占位显示</a:t>
              </a:r>
              <a:br>
                <a:rPr lang="zh-CN" altLang="en-US" sz="1125">
                  <a:cs typeface="+mn-ea"/>
                  <a:sym typeface="+mn-lt"/>
                </a:rPr>
              </a:br>
              <a:r>
                <a:rPr lang="zh-CN" altLang="en-US" sz="1125">
                  <a:cs typeface="+mn-ea"/>
                  <a:sym typeface="+mn-lt"/>
                </a:rPr>
                <a:t>（建议使用主题字体）</a:t>
              </a:r>
              <a:endParaRPr lang="zh-CN" altLang="en-US" sz="1125">
                <a:cs typeface="+mn-ea"/>
                <a:sym typeface="+mn-lt"/>
              </a:endParaRPr>
            </a:p>
          </p:txBody>
        </p:sp>
        <p:sp>
          <p:nvSpPr>
            <p:cNvPr id="13" name="Rectangle 30"/>
            <p:cNvSpPr/>
            <p:nvPr/>
          </p:nvSpPr>
          <p:spPr>
            <a:xfrm>
              <a:off x="5988050" y="669784"/>
              <a:ext cx="1339413" cy="16742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none" lIns="0" tIns="0" rIns="0" bIns="0" anchor="ctr">
              <a:normAutofit fontScale="925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5" b="1">
                  <a:solidFill>
                    <a:schemeClr val="accent5">
                      <a:lumMod val="100000"/>
                    </a:schemeClr>
                  </a:solidFill>
                  <a:cs typeface="+mn-ea"/>
                  <a:sym typeface="+mn-lt"/>
                </a:rPr>
                <a:t>标题文本预设</a:t>
              </a:r>
              <a:endParaRPr lang="zh-CN" altLang="en-US" sz="1405" b="1">
                <a:solidFill>
                  <a:schemeClr val="accent5">
                    <a:lumMod val="10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21" name="Freeform: Shape 15"/>
            <p:cNvSpPr/>
            <p:nvPr/>
          </p:nvSpPr>
          <p:spPr>
            <a:xfrm>
              <a:off x="6238868" y="1485524"/>
              <a:ext cx="837780" cy="1208073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080" h="21600" extrusionOk="0">
                  <a:moveTo>
                    <a:pt x="2817" y="7689"/>
                  </a:moveTo>
                  <a:cubicBezTo>
                    <a:pt x="5470" y="4262"/>
                    <a:pt x="9851" y="1579"/>
                    <a:pt x="15329" y="451"/>
                  </a:cubicBezTo>
                  <a:cubicBezTo>
                    <a:pt x="16353" y="240"/>
                    <a:pt x="17378" y="90"/>
                    <a:pt x="18399" y="0"/>
                  </a:cubicBezTo>
                  <a:cubicBezTo>
                    <a:pt x="18805" y="705"/>
                    <a:pt x="19143" y="1442"/>
                    <a:pt x="19410" y="2209"/>
                  </a:cubicBezTo>
                  <a:cubicBezTo>
                    <a:pt x="20840" y="6312"/>
                    <a:pt x="19916" y="10483"/>
                    <a:pt x="17263" y="13911"/>
                  </a:cubicBezTo>
                  <a:cubicBezTo>
                    <a:pt x="14610" y="17338"/>
                    <a:pt x="10229" y="20021"/>
                    <a:pt x="4751" y="21149"/>
                  </a:cubicBezTo>
                  <a:cubicBezTo>
                    <a:pt x="3727" y="21360"/>
                    <a:pt x="2702" y="21510"/>
                    <a:pt x="1681" y="21600"/>
                  </a:cubicBezTo>
                  <a:cubicBezTo>
                    <a:pt x="1275" y="20895"/>
                    <a:pt x="937" y="20158"/>
                    <a:pt x="670" y="19391"/>
                  </a:cubicBezTo>
                  <a:cubicBezTo>
                    <a:pt x="-760" y="15289"/>
                    <a:pt x="164" y="11117"/>
                    <a:pt x="2817" y="7689"/>
                  </a:cubicBezTo>
                  <a:close/>
                </a:path>
              </a:pathLst>
            </a:custGeom>
            <a:solidFill>
              <a:schemeClr val="accent5">
                <a:lumMod val="100000"/>
              </a:schemeClr>
            </a:solidFill>
            <a:ln w="12700" cap="flat">
              <a:noFill/>
              <a:miter lim="4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22" name="Rectangle 16"/>
            <p:cNvSpPr/>
            <p:nvPr/>
          </p:nvSpPr>
          <p:spPr>
            <a:xfrm rot="18000000">
              <a:off x="6154900" y="2012160"/>
              <a:ext cx="1005713" cy="16742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none" lIns="0" tIns="0" rIns="0" bIns="0" anchor="ctr">
              <a:normAutofit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cs typeface="+mn-ea"/>
                  <a:sym typeface="+mn-lt"/>
                </a:rPr>
                <a:t>标题文本预设</a:t>
              </a:r>
              <a:endParaRPr lang="zh-CN" altLang="en-US" sz="1200" b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30" name="组合 29"/>
          <p:cNvGrpSpPr/>
          <p:nvPr/>
        </p:nvGrpSpPr>
        <p:grpSpPr>
          <a:xfrm>
            <a:off x="5176021" y="2664604"/>
            <a:ext cx="1679070" cy="1809112"/>
            <a:chOff x="5176021" y="2664604"/>
            <a:chExt cx="1679070" cy="1809112"/>
          </a:xfrm>
        </p:grpSpPr>
        <p:sp>
          <p:nvSpPr>
            <p:cNvPr id="8" name="Rectangle 33"/>
            <p:cNvSpPr/>
            <p:nvPr/>
          </p:nvSpPr>
          <p:spPr>
            <a:xfrm>
              <a:off x="5176021" y="4041685"/>
              <a:ext cx="1679070" cy="43203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square" lIns="0" tIns="0" rIns="0" bIns="0" anchor="ctr">
              <a:normAutofit fontScale="775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1125">
                  <a:cs typeface="+mn-ea"/>
                  <a:sym typeface="+mn-lt"/>
                </a:rPr>
                <a:t>此部分内容作为文字排版占位显示</a:t>
              </a:r>
              <a:br>
                <a:rPr lang="zh-CN" altLang="en-US" sz="1125">
                  <a:cs typeface="+mn-ea"/>
                  <a:sym typeface="+mn-lt"/>
                </a:rPr>
              </a:br>
              <a:r>
                <a:rPr lang="zh-CN" altLang="en-US" sz="1125">
                  <a:cs typeface="+mn-ea"/>
                  <a:sym typeface="+mn-lt"/>
                </a:rPr>
                <a:t>（建议使用主题字体）</a:t>
              </a:r>
              <a:endParaRPr lang="zh-CN" altLang="en-US" sz="1125">
                <a:cs typeface="+mn-ea"/>
                <a:sym typeface="+mn-lt"/>
              </a:endParaRPr>
            </a:p>
          </p:txBody>
        </p:sp>
        <p:sp>
          <p:nvSpPr>
            <p:cNvPr id="9" name="Rectangle 34"/>
            <p:cNvSpPr/>
            <p:nvPr/>
          </p:nvSpPr>
          <p:spPr>
            <a:xfrm>
              <a:off x="5176021" y="3840773"/>
              <a:ext cx="1339413" cy="16742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none" lIns="0" tIns="0" rIns="0" bIns="0" anchor="ctr">
              <a:normAutofit fontScale="925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5" b="1">
                  <a:solidFill>
                    <a:schemeClr val="accent4">
                      <a:lumMod val="100000"/>
                    </a:schemeClr>
                  </a:solidFill>
                  <a:cs typeface="+mn-ea"/>
                  <a:sym typeface="+mn-lt"/>
                </a:rPr>
                <a:t>标题文本预设</a:t>
              </a:r>
              <a:endParaRPr lang="zh-CN" altLang="en-US" sz="1405" b="1">
                <a:solidFill>
                  <a:schemeClr val="accent4">
                    <a:lumMod val="10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23" name="Freeform: Shape 13"/>
            <p:cNvSpPr/>
            <p:nvPr/>
          </p:nvSpPr>
          <p:spPr>
            <a:xfrm>
              <a:off x="5176021" y="2664604"/>
              <a:ext cx="886917" cy="1142687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347" h="21600" extrusionOk="0">
                  <a:moveTo>
                    <a:pt x="16713" y="7027"/>
                  </a:moveTo>
                  <a:cubicBezTo>
                    <a:pt x="13800" y="3600"/>
                    <a:pt x="9323" y="1075"/>
                    <a:pt x="3973" y="264"/>
                  </a:cubicBezTo>
                  <a:cubicBezTo>
                    <a:pt x="2973" y="112"/>
                    <a:pt x="1980" y="25"/>
                    <a:pt x="996" y="0"/>
                  </a:cubicBezTo>
                  <a:cubicBezTo>
                    <a:pt x="688" y="770"/>
                    <a:pt x="448" y="1569"/>
                    <a:pt x="279" y="2396"/>
                  </a:cubicBezTo>
                  <a:cubicBezTo>
                    <a:pt x="-626" y="6815"/>
                    <a:pt x="722" y="11145"/>
                    <a:pt x="3635" y="14573"/>
                  </a:cubicBezTo>
                  <a:cubicBezTo>
                    <a:pt x="6548" y="18000"/>
                    <a:pt x="11025" y="20525"/>
                    <a:pt x="16375" y="21336"/>
                  </a:cubicBezTo>
                  <a:cubicBezTo>
                    <a:pt x="17375" y="21488"/>
                    <a:pt x="18368" y="21575"/>
                    <a:pt x="19352" y="21600"/>
                  </a:cubicBezTo>
                  <a:cubicBezTo>
                    <a:pt x="19660" y="20830"/>
                    <a:pt x="19900" y="20031"/>
                    <a:pt x="20069" y="19204"/>
                  </a:cubicBezTo>
                  <a:cubicBezTo>
                    <a:pt x="20974" y="14785"/>
                    <a:pt x="19626" y="10455"/>
                    <a:pt x="16713" y="7027"/>
                  </a:cubicBezTo>
                  <a:close/>
                </a:path>
              </a:pathLst>
            </a:custGeom>
            <a:solidFill>
              <a:schemeClr val="accent4">
                <a:lumMod val="100000"/>
              </a:schemeClr>
            </a:solidFill>
            <a:ln w="12700" cap="flat">
              <a:noFill/>
              <a:miter lim="4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24" name="Rectangle 14"/>
            <p:cNvSpPr/>
            <p:nvPr/>
          </p:nvSpPr>
          <p:spPr>
            <a:xfrm rot="3300000">
              <a:off x="5091931" y="3119189"/>
              <a:ext cx="1005713" cy="16742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none" lIns="0" tIns="0" rIns="0" bIns="0" anchor="ctr">
              <a:normAutofit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cs typeface="+mn-ea"/>
                  <a:sym typeface="+mn-lt"/>
                </a:rPr>
                <a:t>标题文本预设</a:t>
              </a:r>
              <a:endParaRPr lang="zh-CN" altLang="en-US" sz="1200" b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2946094" y="2332938"/>
            <a:ext cx="1679070" cy="2140778"/>
            <a:chOff x="2946094" y="2332938"/>
            <a:chExt cx="1679070" cy="2140778"/>
          </a:xfrm>
        </p:grpSpPr>
        <p:sp>
          <p:nvSpPr>
            <p:cNvPr id="6" name="Rectangle 35"/>
            <p:cNvSpPr/>
            <p:nvPr/>
          </p:nvSpPr>
          <p:spPr>
            <a:xfrm>
              <a:off x="2946094" y="4041685"/>
              <a:ext cx="1679070" cy="43203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square" lIns="0" tIns="0" rIns="0" bIns="0" anchor="ctr">
              <a:normAutofit fontScale="775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1125">
                  <a:cs typeface="+mn-ea"/>
                  <a:sym typeface="+mn-lt"/>
                </a:rPr>
                <a:t>此部分内容作为文字排版占位显示</a:t>
              </a:r>
              <a:br>
                <a:rPr lang="zh-CN" altLang="en-US" sz="1125">
                  <a:cs typeface="+mn-ea"/>
                  <a:sym typeface="+mn-lt"/>
                </a:rPr>
              </a:br>
              <a:r>
                <a:rPr lang="zh-CN" altLang="en-US" sz="1125">
                  <a:cs typeface="+mn-ea"/>
                  <a:sym typeface="+mn-lt"/>
                </a:rPr>
                <a:t>（建议使用主题字体）</a:t>
              </a:r>
              <a:endParaRPr lang="zh-CN" altLang="en-US" sz="1125">
                <a:cs typeface="+mn-ea"/>
                <a:sym typeface="+mn-lt"/>
              </a:endParaRPr>
            </a:p>
          </p:txBody>
        </p:sp>
        <p:sp>
          <p:nvSpPr>
            <p:cNvPr id="7" name="Rectangle 36"/>
            <p:cNvSpPr/>
            <p:nvPr/>
          </p:nvSpPr>
          <p:spPr>
            <a:xfrm>
              <a:off x="2946094" y="3840773"/>
              <a:ext cx="1339413" cy="16742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none" lIns="0" tIns="0" rIns="0" bIns="0" anchor="ctr">
              <a:normAutofit fontScale="925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5" b="1">
                  <a:solidFill>
                    <a:schemeClr val="accent2">
                      <a:lumMod val="100000"/>
                    </a:schemeClr>
                  </a:solidFill>
                  <a:cs typeface="+mn-ea"/>
                  <a:sym typeface="+mn-lt"/>
                </a:rPr>
                <a:t>标题文本预设</a:t>
              </a:r>
              <a:endParaRPr lang="zh-CN" altLang="en-US" sz="1405" b="1">
                <a:solidFill>
                  <a:schemeClr val="accent2">
                    <a:lumMod val="10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25" name="Freeform: Shape 11"/>
            <p:cNvSpPr/>
            <p:nvPr/>
          </p:nvSpPr>
          <p:spPr>
            <a:xfrm>
              <a:off x="3045111" y="2332938"/>
              <a:ext cx="837780" cy="1208073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080" h="21600" extrusionOk="0">
                  <a:moveTo>
                    <a:pt x="17263" y="7689"/>
                  </a:moveTo>
                  <a:cubicBezTo>
                    <a:pt x="14610" y="4262"/>
                    <a:pt x="10229" y="1579"/>
                    <a:pt x="4751" y="451"/>
                  </a:cubicBezTo>
                  <a:cubicBezTo>
                    <a:pt x="3727" y="240"/>
                    <a:pt x="2702" y="90"/>
                    <a:pt x="1681" y="0"/>
                  </a:cubicBezTo>
                  <a:cubicBezTo>
                    <a:pt x="1275" y="705"/>
                    <a:pt x="937" y="1442"/>
                    <a:pt x="670" y="2209"/>
                  </a:cubicBezTo>
                  <a:cubicBezTo>
                    <a:pt x="-760" y="6312"/>
                    <a:pt x="164" y="10483"/>
                    <a:pt x="2817" y="13911"/>
                  </a:cubicBezTo>
                  <a:cubicBezTo>
                    <a:pt x="5470" y="17338"/>
                    <a:pt x="9851" y="20021"/>
                    <a:pt x="15329" y="21149"/>
                  </a:cubicBezTo>
                  <a:cubicBezTo>
                    <a:pt x="16353" y="21360"/>
                    <a:pt x="17378" y="21510"/>
                    <a:pt x="18399" y="21600"/>
                  </a:cubicBezTo>
                  <a:cubicBezTo>
                    <a:pt x="18805" y="20895"/>
                    <a:pt x="19143" y="20158"/>
                    <a:pt x="19410" y="19391"/>
                  </a:cubicBezTo>
                  <a:cubicBezTo>
                    <a:pt x="20840" y="15289"/>
                    <a:pt x="19916" y="11117"/>
                    <a:pt x="17263" y="7689"/>
                  </a:cubicBezTo>
                  <a:close/>
                </a:path>
              </a:pathLst>
            </a:custGeom>
            <a:solidFill>
              <a:schemeClr val="accent2">
                <a:lumMod val="100000"/>
              </a:schemeClr>
            </a:solidFill>
            <a:ln w="12700" cap="flat">
              <a:noFill/>
              <a:miter lim="4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26" name="Rectangle 12"/>
            <p:cNvSpPr/>
            <p:nvPr/>
          </p:nvSpPr>
          <p:spPr>
            <a:xfrm rot="3600000">
              <a:off x="2934355" y="2844062"/>
              <a:ext cx="1005713" cy="16742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none" lIns="0" tIns="0" rIns="0" bIns="0" anchor="ctr">
              <a:normAutofit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cs typeface="+mn-ea"/>
                  <a:sym typeface="+mn-lt"/>
                </a:rPr>
                <a:t>标题文本预设</a:t>
              </a:r>
              <a:endParaRPr lang="zh-CN" altLang="en-US" sz="1200" b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</p:grpSp>
      <p:sp>
        <p:nvSpPr>
          <p:cNvPr id="34" name="Title 1"/>
          <p:cNvSpPr txBox="1"/>
          <p:nvPr/>
        </p:nvSpPr>
        <p:spPr>
          <a:xfrm>
            <a:off x="611560" y="175643"/>
            <a:ext cx="2129944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8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点击输入标题内容</a:t>
            </a:r>
            <a:endParaRPr lang="en-GB" altLang="zh-CN" sz="18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8" name="组合 47"/>
          <p:cNvGrpSpPr/>
          <p:nvPr/>
        </p:nvGrpSpPr>
        <p:grpSpPr>
          <a:xfrm>
            <a:off x="1438784" y="1300536"/>
            <a:ext cx="3133216" cy="2622841"/>
            <a:chOff x="1438784" y="1300536"/>
            <a:chExt cx="3133216" cy="2622841"/>
          </a:xfrm>
        </p:grpSpPr>
        <p:sp>
          <p:nvSpPr>
            <p:cNvPr id="6" name="Freeform: Shape 5"/>
            <p:cNvSpPr/>
            <p:nvPr/>
          </p:nvSpPr>
          <p:spPr>
            <a:xfrm>
              <a:off x="3886200" y="1837402"/>
              <a:ext cx="685800" cy="2085975"/>
            </a:xfrm>
            <a:custGeom>
              <a:gdLst>
                <a:gd name="connsiteX0" fmla="*/ 914400 w 914400"/>
                <a:gd name="connsiteY0" fmla="*/ 0 h 2781300"/>
                <a:gd name="connsiteX1" fmla="*/ 914400 w 914400"/>
                <a:gd name="connsiteY1" fmla="*/ 2781300 h 2781300"/>
                <a:gd name="connsiteX2" fmla="*/ 0 w 914400"/>
                <a:gd name="connsiteY2" fmla="*/ 2781300 h 2781300"/>
                <a:gd name="connsiteX3" fmla="*/ 0 w 914400"/>
                <a:gd name="connsiteY3" fmla="*/ 777656 h 2781300"/>
                <a:gd name="connsiteX4" fmla="*/ 93241 w 914400"/>
                <a:gd name="connsiteY4" fmla="*/ 631646 h 2781300"/>
                <a:gd name="connsiteX5" fmla="*/ 914400 w 914400"/>
                <a:gd name="connsiteY5" fmla="*/ 0 h 27813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14400" h="2781300">
                  <a:moveTo>
                    <a:pt x="914400" y="0"/>
                  </a:moveTo>
                  <a:lnTo>
                    <a:pt x="914400" y="2781300"/>
                  </a:lnTo>
                  <a:lnTo>
                    <a:pt x="0" y="2781300"/>
                  </a:lnTo>
                  <a:lnTo>
                    <a:pt x="0" y="777656"/>
                  </a:lnTo>
                  <a:lnTo>
                    <a:pt x="93241" y="631646"/>
                  </a:lnTo>
                  <a:cubicBezTo>
                    <a:pt x="339289" y="258654"/>
                    <a:pt x="571500" y="0"/>
                    <a:pt x="91440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13" name="Oval 18"/>
            <p:cNvSpPr/>
            <p:nvPr/>
          </p:nvSpPr>
          <p:spPr>
            <a:xfrm>
              <a:off x="4168378" y="1658429"/>
              <a:ext cx="121444" cy="121444"/>
            </a:xfrm>
            <a:prstGeom prst="ellipse">
              <a:avLst/>
            </a:prstGeom>
            <a:noFill/>
            <a:ln w="38100"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cxnSp>
          <p:nvCxnSpPr>
            <p:cNvPr id="17" name="Straight Connector 22"/>
            <p:cNvCxnSpPr/>
            <p:nvPr/>
          </p:nvCxnSpPr>
          <p:spPr>
            <a:xfrm flipH="1">
              <a:off x="4221955" y="1473449"/>
              <a:ext cx="0" cy="137160"/>
            </a:xfrm>
            <a:prstGeom prst="line">
              <a:avLst/>
            </a:prstGeom>
            <a:ln>
              <a:solidFill>
                <a:srgbClr val="7F8C8D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24"/>
            <p:cNvCxnSpPr/>
            <p:nvPr/>
          </p:nvCxnSpPr>
          <p:spPr>
            <a:xfrm>
              <a:off x="3193254" y="1452018"/>
              <a:ext cx="1028701" cy="0"/>
            </a:xfrm>
            <a:prstGeom prst="line">
              <a:avLst/>
            </a:prstGeom>
            <a:ln>
              <a:solidFill>
                <a:srgbClr val="7F8C8D"/>
              </a:solidFill>
              <a:prstDash val="dash"/>
              <a:head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8" name="Group 11"/>
            <p:cNvGrpSpPr/>
            <p:nvPr/>
          </p:nvGrpSpPr>
          <p:grpSpPr>
            <a:xfrm>
              <a:off x="1438784" y="1300536"/>
              <a:ext cx="1761617" cy="668729"/>
              <a:chOff x="1918379" y="1734048"/>
              <a:chExt cx="2348822" cy="891638"/>
            </a:xfrm>
          </p:grpSpPr>
          <p:sp>
            <p:nvSpPr>
              <p:cNvPr id="44" name="TextBox 36"/>
              <p:cNvSpPr txBox="1"/>
              <p:nvPr/>
            </p:nvSpPr>
            <p:spPr>
              <a:xfrm>
                <a:off x="1918379" y="2071688"/>
                <a:ext cx="2348822" cy="553998"/>
              </a:xfrm>
              <a:prstGeom prst="rect">
                <a:avLst/>
              </a:prstGeom>
              <a:noFill/>
            </p:spPr>
            <p:txBody>
              <a:bodyPr wrap="square" rIns="216000" anchor="t" anchorCtr="0">
                <a:normAutofit fontScale="92500" lnSpcReduction="1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>
                  <a:lnSpc>
                    <a:spcPct val="120000"/>
                  </a:lnSpc>
                </a:pPr>
                <a:r>
                  <a:rPr lang="zh-CN" altLang="en-US" sz="1000">
                    <a:solidFill>
                      <a:schemeClr val="dk1">
                        <a:lumMod val="100000"/>
                      </a:schemeClr>
                    </a:solidFill>
                    <a:cs typeface="+mn-ea"/>
                    <a:sym typeface="+mn-lt"/>
                  </a:rPr>
                  <a:t>此部分内容作为文字排版占位显示 （建议使用主题字体）</a:t>
                </a:r>
                <a:endParaRPr lang="zh-CN" altLang="en-US" sz="1000">
                  <a:solidFill>
                    <a:schemeClr val="dk1">
                      <a:lumMod val="100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45" name="Rectangle 10"/>
              <p:cNvSpPr/>
              <p:nvPr/>
            </p:nvSpPr>
            <p:spPr>
              <a:xfrm>
                <a:off x="2971874" y="1734048"/>
                <a:ext cx="1295327" cy="323165"/>
              </a:xfrm>
              <a:prstGeom prst="rect">
                <a:avLst/>
              </a:prstGeom>
            </p:spPr>
            <p:txBody>
              <a:bodyPr wrap="none" lIns="0" tIns="0" rIns="216000" bIns="0" anchor="b" anchorCtr="0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1400" b="1">
                    <a:solidFill>
                      <a:schemeClr val="accent3"/>
                    </a:solidFill>
                    <a:cs typeface="+mn-ea"/>
                    <a:sym typeface="+mn-lt"/>
                  </a:rPr>
                  <a:t>标题文本预设</a:t>
                </a:r>
                <a:endParaRPr lang="zh-CN" altLang="en-US" sz="1400" b="1">
                  <a:solidFill>
                    <a:schemeClr val="accent3"/>
                  </a:solidFill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47" name="组合 46"/>
          <p:cNvGrpSpPr/>
          <p:nvPr/>
        </p:nvGrpSpPr>
        <p:grpSpPr>
          <a:xfrm>
            <a:off x="745839" y="2096474"/>
            <a:ext cx="3140361" cy="1826903"/>
            <a:chOff x="745839" y="2096474"/>
            <a:chExt cx="3140361" cy="1826903"/>
          </a:xfrm>
        </p:grpSpPr>
        <p:sp>
          <p:nvSpPr>
            <p:cNvPr id="5" name="Freeform: Shape 4"/>
            <p:cNvSpPr/>
            <p:nvPr/>
          </p:nvSpPr>
          <p:spPr>
            <a:xfrm>
              <a:off x="3200400" y="2420644"/>
              <a:ext cx="685800" cy="1502733"/>
            </a:xfrm>
            <a:custGeom>
              <a:gdLst>
                <a:gd name="connsiteX0" fmla="*/ 914400 w 914400"/>
                <a:gd name="connsiteY0" fmla="*/ 0 h 2003644"/>
                <a:gd name="connsiteX1" fmla="*/ 914400 w 914400"/>
                <a:gd name="connsiteY1" fmla="*/ 2003644 h 2003644"/>
                <a:gd name="connsiteX2" fmla="*/ 0 w 914400"/>
                <a:gd name="connsiteY2" fmla="*/ 2003644 h 2003644"/>
                <a:gd name="connsiteX3" fmla="*/ 0 w 914400"/>
                <a:gd name="connsiteY3" fmla="*/ 1282128 h 2003644"/>
                <a:gd name="connsiteX4" fmla="*/ 103466 w 914400"/>
                <a:gd name="connsiteY4" fmla="*/ 1171666 h 2003644"/>
                <a:gd name="connsiteX5" fmla="*/ 882888 w 914400"/>
                <a:gd name="connsiteY5" fmla="*/ 49346 h 200364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14400" h="2003643">
                  <a:moveTo>
                    <a:pt x="914400" y="0"/>
                  </a:moveTo>
                  <a:lnTo>
                    <a:pt x="914400" y="2003644"/>
                  </a:lnTo>
                  <a:lnTo>
                    <a:pt x="0" y="2003644"/>
                  </a:lnTo>
                  <a:lnTo>
                    <a:pt x="0" y="1282128"/>
                  </a:lnTo>
                  <a:lnTo>
                    <a:pt x="103466" y="1171666"/>
                  </a:lnTo>
                  <a:cubicBezTo>
                    <a:pt x="435336" y="790538"/>
                    <a:pt x="671123" y="388593"/>
                    <a:pt x="882888" y="49346"/>
                  </a:cubicBezTo>
                  <a:close/>
                </a:path>
              </a:pathLst>
            </a:custGeom>
            <a:solidFill>
              <a:schemeClr val="accent2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12" name="Oval 17"/>
            <p:cNvSpPr/>
            <p:nvPr/>
          </p:nvSpPr>
          <p:spPr>
            <a:xfrm>
              <a:off x="3482579" y="2438126"/>
              <a:ext cx="121444" cy="121444"/>
            </a:xfrm>
            <a:prstGeom prst="ellipse">
              <a:avLst/>
            </a:prstGeom>
            <a:noFill/>
            <a:ln w="3810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cxnSp>
          <p:nvCxnSpPr>
            <p:cNvPr id="21" name="Straight Connector 26"/>
            <p:cNvCxnSpPr/>
            <p:nvPr/>
          </p:nvCxnSpPr>
          <p:spPr>
            <a:xfrm flipH="1">
              <a:off x="3536155" y="2244974"/>
              <a:ext cx="0" cy="137160"/>
            </a:xfrm>
            <a:prstGeom prst="line">
              <a:avLst/>
            </a:prstGeom>
            <a:ln>
              <a:solidFill>
                <a:srgbClr val="7F8C8D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8"/>
            <p:cNvCxnSpPr/>
            <p:nvPr/>
          </p:nvCxnSpPr>
          <p:spPr>
            <a:xfrm>
              <a:off x="2507456" y="2234258"/>
              <a:ext cx="1028701" cy="0"/>
            </a:xfrm>
            <a:prstGeom prst="line">
              <a:avLst/>
            </a:prstGeom>
            <a:ln>
              <a:solidFill>
                <a:srgbClr val="7F8C8D"/>
              </a:solidFill>
              <a:prstDash val="dash"/>
              <a:head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9" name="Group 39"/>
            <p:cNvGrpSpPr/>
            <p:nvPr/>
          </p:nvGrpSpPr>
          <p:grpSpPr>
            <a:xfrm>
              <a:off x="745839" y="2096474"/>
              <a:ext cx="1761617" cy="668729"/>
              <a:chOff x="1918379" y="1734048"/>
              <a:chExt cx="2348822" cy="891638"/>
            </a:xfrm>
          </p:grpSpPr>
          <p:sp>
            <p:nvSpPr>
              <p:cNvPr id="42" name="TextBox 40"/>
              <p:cNvSpPr txBox="1"/>
              <p:nvPr/>
            </p:nvSpPr>
            <p:spPr>
              <a:xfrm>
                <a:off x="1918379" y="2071688"/>
                <a:ext cx="2348822" cy="553998"/>
              </a:xfrm>
              <a:prstGeom prst="rect">
                <a:avLst/>
              </a:prstGeom>
              <a:noFill/>
            </p:spPr>
            <p:txBody>
              <a:bodyPr wrap="square" rIns="216000" anchor="t" anchorCtr="0">
                <a:normAutofit fontScale="92500" lnSpcReduction="1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>
                  <a:lnSpc>
                    <a:spcPct val="120000"/>
                  </a:lnSpc>
                </a:pPr>
                <a:r>
                  <a:rPr lang="zh-CN" altLang="en-US" sz="1000">
                    <a:solidFill>
                      <a:schemeClr val="dk1">
                        <a:lumMod val="100000"/>
                      </a:schemeClr>
                    </a:solidFill>
                    <a:cs typeface="+mn-ea"/>
                    <a:sym typeface="+mn-lt"/>
                  </a:rPr>
                  <a:t>此部分内容作为文字排版占位显示 （建议使用主题字体）</a:t>
                </a:r>
                <a:endParaRPr lang="zh-CN" altLang="en-US" sz="1000">
                  <a:solidFill>
                    <a:schemeClr val="dk1">
                      <a:lumMod val="100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43" name="Rectangle 41"/>
              <p:cNvSpPr/>
              <p:nvPr/>
            </p:nvSpPr>
            <p:spPr>
              <a:xfrm>
                <a:off x="2971874" y="1734048"/>
                <a:ext cx="1295327" cy="323165"/>
              </a:xfrm>
              <a:prstGeom prst="rect">
                <a:avLst/>
              </a:prstGeom>
            </p:spPr>
            <p:txBody>
              <a:bodyPr wrap="none" lIns="0" tIns="0" rIns="216000" bIns="0" anchor="b" anchorCtr="0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1400" b="1">
                    <a:solidFill>
                      <a:schemeClr val="accent2">
                        <a:lumMod val="100000"/>
                      </a:schemeClr>
                    </a:solidFill>
                    <a:cs typeface="+mn-ea"/>
                    <a:sym typeface="+mn-lt"/>
                  </a:rPr>
                  <a:t>标题文本预设</a:t>
                </a:r>
                <a:endParaRPr lang="zh-CN" altLang="en-US" sz="1400" b="1">
                  <a:solidFill>
                    <a:schemeClr val="accent2">
                      <a:lumMod val="100000"/>
                    </a:schemeClr>
                  </a:solidFill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46" name="组合 45"/>
          <p:cNvGrpSpPr/>
          <p:nvPr/>
        </p:nvGrpSpPr>
        <p:grpSpPr>
          <a:xfrm>
            <a:off x="402939" y="2983066"/>
            <a:ext cx="2797461" cy="940311"/>
            <a:chOff x="402939" y="2983066"/>
            <a:chExt cx="2797461" cy="940311"/>
          </a:xfrm>
        </p:grpSpPr>
        <p:sp>
          <p:nvSpPr>
            <p:cNvPr id="4" name="Freeform: Shape 3"/>
            <p:cNvSpPr/>
            <p:nvPr/>
          </p:nvSpPr>
          <p:spPr>
            <a:xfrm>
              <a:off x="2514600" y="3382240"/>
              <a:ext cx="685800" cy="541137"/>
            </a:xfrm>
            <a:custGeom>
              <a:gdLst>
                <a:gd name="connsiteX0" fmla="*/ 914400 w 914400"/>
                <a:gd name="connsiteY0" fmla="*/ 0 h 721516"/>
                <a:gd name="connsiteX1" fmla="*/ 914400 w 914400"/>
                <a:gd name="connsiteY1" fmla="*/ 721516 h 721516"/>
                <a:gd name="connsiteX2" fmla="*/ 0 w 914400"/>
                <a:gd name="connsiteY2" fmla="*/ 721516 h 721516"/>
                <a:gd name="connsiteX3" fmla="*/ 806637 w 914400"/>
                <a:gd name="connsiteY3" fmla="*/ 115049 h 7215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4400" h="721516">
                  <a:moveTo>
                    <a:pt x="914400" y="0"/>
                  </a:moveTo>
                  <a:lnTo>
                    <a:pt x="914400" y="721516"/>
                  </a:lnTo>
                  <a:lnTo>
                    <a:pt x="0" y="721516"/>
                  </a:lnTo>
                  <a:cubicBezTo>
                    <a:pt x="319035" y="544894"/>
                    <a:pt x="582726" y="336725"/>
                    <a:pt x="806637" y="115049"/>
                  </a:cubicBezTo>
                  <a:close/>
                </a:path>
              </a:pathLst>
            </a:custGeom>
            <a:solidFill>
              <a:schemeClr val="accent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11" name="Oval 16"/>
            <p:cNvSpPr/>
            <p:nvPr/>
          </p:nvSpPr>
          <p:spPr>
            <a:xfrm>
              <a:off x="2800349" y="3321518"/>
              <a:ext cx="121444" cy="121444"/>
            </a:xfrm>
            <a:prstGeom prst="ellipse">
              <a:avLst/>
            </a:prstGeom>
            <a:noFill/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cxnSp>
          <p:nvCxnSpPr>
            <p:cNvPr id="25" name="Straight Connector 30"/>
            <p:cNvCxnSpPr/>
            <p:nvPr/>
          </p:nvCxnSpPr>
          <p:spPr>
            <a:xfrm flipH="1">
              <a:off x="2857500" y="3136292"/>
              <a:ext cx="0" cy="137160"/>
            </a:xfrm>
            <a:prstGeom prst="line">
              <a:avLst/>
            </a:prstGeom>
            <a:ln>
              <a:solidFill>
                <a:srgbClr val="7F8C8D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32"/>
            <p:cNvCxnSpPr/>
            <p:nvPr/>
          </p:nvCxnSpPr>
          <p:spPr>
            <a:xfrm>
              <a:off x="2164556" y="3124750"/>
              <a:ext cx="685800" cy="0"/>
            </a:xfrm>
            <a:prstGeom prst="line">
              <a:avLst/>
            </a:prstGeom>
            <a:ln>
              <a:solidFill>
                <a:srgbClr val="7F8C8D"/>
              </a:solidFill>
              <a:prstDash val="dash"/>
              <a:head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0" name="Group 42"/>
            <p:cNvGrpSpPr/>
            <p:nvPr/>
          </p:nvGrpSpPr>
          <p:grpSpPr>
            <a:xfrm>
              <a:off x="402939" y="2983066"/>
              <a:ext cx="1761617" cy="668729"/>
              <a:chOff x="1918379" y="1734048"/>
              <a:chExt cx="2348822" cy="891638"/>
            </a:xfrm>
          </p:grpSpPr>
          <p:sp>
            <p:nvSpPr>
              <p:cNvPr id="40" name="TextBox 43"/>
              <p:cNvSpPr txBox="1"/>
              <p:nvPr/>
            </p:nvSpPr>
            <p:spPr>
              <a:xfrm>
                <a:off x="1918379" y="2071688"/>
                <a:ext cx="2348822" cy="553998"/>
              </a:xfrm>
              <a:prstGeom prst="rect">
                <a:avLst/>
              </a:prstGeom>
              <a:noFill/>
            </p:spPr>
            <p:txBody>
              <a:bodyPr wrap="square" rIns="216000" anchor="t" anchorCtr="0">
                <a:normAutofit fontScale="92500" lnSpcReduction="1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>
                  <a:lnSpc>
                    <a:spcPct val="120000"/>
                  </a:lnSpc>
                </a:pPr>
                <a:r>
                  <a:rPr lang="zh-CN" altLang="en-US" sz="1000">
                    <a:solidFill>
                      <a:schemeClr val="dk1">
                        <a:lumMod val="100000"/>
                      </a:schemeClr>
                    </a:solidFill>
                    <a:cs typeface="+mn-ea"/>
                    <a:sym typeface="+mn-lt"/>
                  </a:rPr>
                  <a:t>此部分内容作为文字排版占位显示 （建议使用主题字体）</a:t>
                </a:r>
                <a:endParaRPr lang="zh-CN" altLang="en-US" sz="1000">
                  <a:solidFill>
                    <a:schemeClr val="dk1">
                      <a:lumMod val="100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41" name="Rectangle 44"/>
              <p:cNvSpPr/>
              <p:nvPr/>
            </p:nvSpPr>
            <p:spPr>
              <a:xfrm>
                <a:off x="2971874" y="1734048"/>
                <a:ext cx="1295327" cy="323165"/>
              </a:xfrm>
              <a:prstGeom prst="rect">
                <a:avLst/>
              </a:prstGeom>
            </p:spPr>
            <p:txBody>
              <a:bodyPr wrap="none" lIns="0" tIns="0" rIns="216000" bIns="0" anchor="b" anchorCtr="0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1400" b="1">
                    <a:solidFill>
                      <a:schemeClr val="accent1">
                        <a:lumMod val="100000"/>
                      </a:schemeClr>
                    </a:solidFill>
                    <a:cs typeface="+mn-ea"/>
                    <a:sym typeface="+mn-lt"/>
                  </a:rPr>
                  <a:t>标题文本预设</a:t>
                </a:r>
                <a:endParaRPr lang="zh-CN" altLang="en-US" sz="1400" b="1">
                  <a:solidFill>
                    <a:schemeClr val="accent1">
                      <a:lumMod val="100000"/>
                    </a:schemeClr>
                  </a:solidFill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49" name="组合 48"/>
          <p:cNvGrpSpPr/>
          <p:nvPr/>
        </p:nvGrpSpPr>
        <p:grpSpPr>
          <a:xfrm>
            <a:off x="4572000" y="1301198"/>
            <a:ext cx="3187223" cy="2622179"/>
            <a:chOff x="4572000" y="1301198"/>
            <a:chExt cx="3187223" cy="2622179"/>
          </a:xfrm>
        </p:grpSpPr>
        <p:sp>
          <p:nvSpPr>
            <p:cNvPr id="7" name="Freeform: Shape 6"/>
            <p:cNvSpPr/>
            <p:nvPr/>
          </p:nvSpPr>
          <p:spPr>
            <a:xfrm>
              <a:off x="4572000" y="1837402"/>
              <a:ext cx="685800" cy="2085975"/>
            </a:xfrm>
            <a:custGeom>
              <a:gdLst>
                <a:gd name="connsiteX0" fmla="*/ 0 w 914400"/>
                <a:gd name="connsiteY0" fmla="*/ 0 h 2781300"/>
                <a:gd name="connsiteX1" fmla="*/ 821159 w 914400"/>
                <a:gd name="connsiteY1" fmla="*/ 631646 h 2781300"/>
                <a:gd name="connsiteX2" fmla="*/ 914400 w 914400"/>
                <a:gd name="connsiteY2" fmla="*/ 777656 h 2781300"/>
                <a:gd name="connsiteX3" fmla="*/ 914400 w 914400"/>
                <a:gd name="connsiteY3" fmla="*/ 2781300 h 2781300"/>
                <a:gd name="connsiteX4" fmla="*/ 0 w 914400"/>
                <a:gd name="connsiteY4" fmla="*/ 2781300 h 27813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" h="2781300">
                  <a:moveTo>
                    <a:pt x="0" y="0"/>
                  </a:moveTo>
                  <a:cubicBezTo>
                    <a:pt x="342900" y="0"/>
                    <a:pt x="575112" y="258654"/>
                    <a:pt x="821159" y="631646"/>
                  </a:cubicBezTo>
                  <a:lnTo>
                    <a:pt x="914400" y="777656"/>
                  </a:lnTo>
                  <a:lnTo>
                    <a:pt x="914400" y="2781300"/>
                  </a:lnTo>
                  <a:lnTo>
                    <a:pt x="0" y="2781300"/>
                  </a:lnTo>
                  <a:close/>
                </a:path>
              </a:pathLst>
            </a:custGeom>
            <a:solidFill>
              <a:schemeClr val="accent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14" name="Oval 19"/>
            <p:cNvSpPr/>
            <p:nvPr/>
          </p:nvSpPr>
          <p:spPr>
            <a:xfrm>
              <a:off x="4854178" y="1658429"/>
              <a:ext cx="121444" cy="121444"/>
            </a:xfrm>
            <a:prstGeom prst="ellipse">
              <a:avLst/>
            </a:prstGeom>
            <a:noFill/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cxnSp>
          <p:nvCxnSpPr>
            <p:cNvPr id="16" name="Straight Connector 21"/>
            <p:cNvCxnSpPr/>
            <p:nvPr/>
          </p:nvCxnSpPr>
          <p:spPr>
            <a:xfrm flipH="1">
              <a:off x="4914900" y="1473449"/>
              <a:ext cx="0" cy="137160"/>
            </a:xfrm>
            <a:prstGeom prst="line">
              <a:avLst/>
            </a:prstGeom>
            <a:ln>
              <a:solidFill>
                <a:srgbClr val="7F8C8D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23"/>
            <p:cNvCxnSpPr/>
            <p:nvPr/>
          </p:nvCxnSpPr>
          <p:spPr>
            <a:xfrm>
              <a:off x="4914899" y="1452018"/>
              <a:ext cx="1028701" cy="0"/>
            </a:xfrm>
            <a:prstGeom prst="line">
              <a:avLst/>
            </a:prstGeom>
            <a:ln>
              <a:solidFill>
                <a:srgbClr val="7F8C8D"/>
              </a:solidFill>
              <a:prstDash val="dash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1" name="Group 12"/>
            <p:cNvGrpSpPr/>
            <p:nvPr/>
          </p:nvGrpSpPr>
          <p:grpSpPr>
            <a:xfrm>
              <a:off x="5997606" y="1301198"/>
              <a:ext cx="1761617" cy="657872"/>
              <a:chOff x="7996808" y="1734930"/>
              <a:chExt cx="2348822" cy="877163"/>
            </a:xfrm>
          </p:grpSpPr>
          <p:sp>
            <p:nvSpPr>
              <p:cNvPr id="38" name="TextBox 46"/>
              <p:cNvSpPr txBox="1"/>
              <p:nvPr/>
            </p:nvSpPr>
            <p:spPr>
              <a:xfrm>
                <a:off x="7996808" y="2058095"/>
                <a:ext cx="2348822" cy="553998"/>
              </a:xfrm>
              <a:prstGeom prst="rect">
                <a:avLst/>
              </a:prstGeom>
              <a:noFill/>
            </p:spPr>
            <p:txBody>
              <a:bodyPr wrap="square" lIns="216000" rIns="216000" anchor="ctr" anchorCtr="0">
                <a:normAutofit fontScale="775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</a:pPr>
                <a:r>
                  <a:rPr lang="zh-CN" altLang="en-US" sz="1000">
                    <a:solidFill>
                      <a:schemeClr val="dk1">
                        <a:lumMod val="100000"/>
                      </a:schemeClr>
                    </a:solidFill>
                    <a:cs typeface="+mn-ea"/>
                    <a:sym typeface="+mn-lt"/>
                  </a:rPr>
                  <a:t>此部分内容作为文字排版占位显示 （建议使用主题字体）</a:t>
                </a:r>
                <a:endParaRPr lang="zh-CN" altLang="en-US" sz="1000">
                  <a:solidFill>
                    <a:schemeClr val="dk1">
                      <a:lumMod val="100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39" name="Rectangle 47"/>
              <p:cNvSpPr/>
              <p:nvPr/>
            </p:nvSpPr>
            <p:spPr>
              <a:xfrm>
                <a:off x="7996808" y="1734930"/>
                <a:ext cx="1513437" cy="323165"/>
              </a:xfrm>
              <a:prstGeom prst="rect">
                <a:avLst/>
              </a:prstGeom>
            </p:spPr>
            <p:txBody>
              <a:bodyPr wrap="none" lIns="216000" tIns="0" rIns="216000" bIns="0" anchor="ctr" anchorCtr="0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400" b="1">
                    <a:solidFill>
                      <a:schemeClr val="accent1">
                        <a:lumMod val="100000"/>
                      </a:schemeClr>
                    </a:solidFill>
                    <a:cs typeface="+mn-ea"/>
                    <a:sym typeface="+mn-lt"/>
                  </a:rPr>
                  <a:t>标题文本预设</a:t>
                </a:r>
                <a:endParaRPr lang="zh-CN" altLang="en-US" sz="1400" b="1">
                  <a:solidFill>
                    <a:schemeClr val="accent1">
                      <a:lumMod val="100000"/>
                    </a:schemeClr>
                  </a:solidFill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50" name="组合 49"/>
          <p:cNvGrpSpPr/>
          <p:nvPr/>
        </p:nvGrpSpPr>
        <p:grpSpPr>
          <a:xfrm>
            <a:off x="5257800" y="2110757"/>
            <a:ext cx="3133217" cy="1812620"/>
            <a:chOff x="5257800" y="2110757"/>
            <a:chExt cx="3133217" cy="1812620"/>
          </a:xfrm>
        </p:grpSpPr>
        <p:sp>
          <p:nvSpPr>
            <p:cNvPr id="8" name="Freeform: Shape 7"/>
            <p:cNvSpPr/>
            <p:nvPr/>
          </p:nvSpPr>
          <p:spPr>
            <a:xfrm>
              <a:off x="5257800" y="2420644"/>
              <a:ext cx="685800" cy="1502733"/>
            </a:xfrm>
            <a:custGeom>
              <a:gdLst>
                <a:gd name="connsiteX0" fmla="*/ 0 w 914400"/>
                <a:gd name="connsiteY0" fmla="*/ 0 h 2003644"/>
                <a:gd name="connsiteX1" fmla="*/ 31512 w 914400"/>
                <a:gd name="connsiteY1" fmla="*/ 49346 h 2003644"/>
                <a:gd name="connsiteX2" fmla="*/ 810934 w 914400"/>
                <a:gd name="connsiteY2" fmla="*/ 1171666 h 2003644"/>
                <a:gd name="connsiteX3" fmla="*/ 914400 w 914400"/>
                <a:gd name="connsiteY3" fmla="*/ 1282128 h 2003644"/>
                <a:gd name="connsiteX4" fmla="*/ 914400 w 914400"/>
                <a:gd name="connsiteY4" fmla="*/ 2003644 h 2003644"/>
                <a:gd name="connsiteX5" fmla="*/ 0 w 914400"/>
                <a:gd name="connsiteY5" fmla="*/ 2003644 h 200364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14400" h="2003643">
                  <a:moveTo>
                    <a:pt x="0" y="0"/>
                  </a:moveTo>
                  <a:lnTo>
                    <a:pt x="31512" y="49346"/>
                  </a:lnTo>
                  <a:cubicBezTo>
                    <a:pt x="243278" y="388593"/>
                    <a:pt x="479064" y="790538"/>
                    <a:pt x="810934" y="1171666"/>
                  </a:cubicBezTo>
                  <a:lnTo>
                    <a:pt x="914400" y="1282128"/>
                  </a:lnTo>
                  <a:lnTo>
                    <a:pt x="914400" y="2003644"/>
                  </a:lnTo>
                  <a:lnTo>
                    <a:pt x="0" y="2003644"/>
                  </a:lnTo>
                  <a:close/>
                </a:path>
              </a:pathLst>
            </a:custGeom>
            <a:solidFill>
              <a:schemeClr val="accent2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15" name="Oval 20"/>
            <p:cNvSpPr/>
            <p:nvPr/>
          </p:nvSpPr>
          <p:spPr>
            <a:xfrm>
              <a:off x="5539978" y="2438126"/>
              <a:ext cx="121444" cy="121444"/>
            </a:xfrm>
            <a:prstGeom prst="ellipse">
              <a:avLst/>
            </a:prstGeom>
            <a:noFill/>
            <a:ln w="3810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cxnSp>
          <p:nvCxnSpPr>
            <p:cNvPr id="20" name="Straight Connector 25"/>
            <p:cNvCxnSpPr/>
            <p:nvPr/>
          </p:nvCxnSpPr>
          <p:spPr>
            <a:xfrm flipH="1">
              <a:off x="5593555" y="2244974"/>
              <a:ext cx="0" cy="137160"/>
            </a:xfrm>
            <a:prstGeom prst="line">
              <a:avLst/>
            </a:prstGeom>
            <a:ln>
              <a:solidFill>
                <a:srgbClr val="7F8C8D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7"/>
            <p:cNvCxnSpPr/>
            <p:nvPr/>
          </p:nvCxnSpPr>
          <p:spPr>
            <a:xfrm>
              <a:off x="5600700" y="2234258"/>
              <a:ext cx="1028701" cy="0"/>
            </a:xfrm>
            <a:prstGeom prst="line">
              <a:avLst/>
            </a:prstGeom>
            <a:ln>
              <a:solidFill>
                <a:srgbClr val="7F8C8D"/>
              </a:solidFill>
              <a:prstDash val="dash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2" name="Group 13"/>
            <p:cNvGrpSpPr/>
            <p:nvPr/>
          </p:nvGrpSpPr>
          <p:grpSpPr>
            <a:xfrm>
              <a:off x="6629400" y="2110757"/>
              <a:ext cx="1761617" cy="657872"/>
              <a:chOff x="9660396" y="2814343"/>
              <a:chExt cx="2348822" cy="877163"/>
            </a:xfrm>
          </p:grpSpPr>
          <p:sp>
            <p:nvSpPr>
              <p:cNvPr id="36" name="TextBox 49"/>
              <p:cNvSpPr txBox="1"/>
              <p:nvPr/>
            </p:nvSpPr>
            <p:spPr>
              <a:xfrm>
                <a:off x="9660396" y="3137508"/>
                <a:ext cx="2348822" cy="553998"/>
              </a:xfrm>
              <a:prstGeom prst="rect">
                <a:avLst/>
              </a:prstGeom>
              <a:noFill/>
            </p:spPr>
            <p:txBody>
              <a:bodyPr wrap="square" lIns="216000" rIns="216000" anchor="ctr" anchorCtr="0">
                <a:normAutofit fontScale="775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</a:pPr>
                <a:r>
                  <a:rPr lang="zh-CN" altLang="en-US" sz="1000">
                    <a:solidFill>
                      <a:schemeClr val="dk1">
                        <a:lumMod val="100000"/>
                      </a:schemeClr>
                    </a:solidFill>
                    <a:cs typeface="+mn-ea"/>
                    <a:sym typeface="+mn-lt"/>
                  </a:rPr>
                  <a:t>此部分内容作为文字排版占位显示 （建议使用主题字体）</a:t>
                </a:r>
                <a:endParaRPr lang="zh-CN" altLang="en-US" sz="1000">
                  <a:solidFill>
                    <a:schemeClr val="dk1">
                      <a:lumMod val="100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37" name="Rectangle 50"/>
              <p:cNvSpPr/>
              <p:nvPr/>
            </p:nvSpPr>
            <p:spPr>
              <a:xfrm>
                <a:off x="9660396" y="2814343"/>
                <a:ext cx="1513437" cy="323165"/>
              </a:xfrm>
              <a:prstGeom prst="rect">
                <a:avLst/>
              </a:prstGeom>
            </p:spPr>
            <p:txBody>
              <a:bodyPr wrap="none" lIns="216000" tIns="0" rIns="216000" bIns="0" anchor="ctr" anchorCtr="0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400" b="1">
                    <a:solidFill>
                      <a:schemeClr val="accent2">
                        <a:lumMod val="100000"/>
                      </a:schemeClr>
                    </a:solidFill>
                    <a:cs typeface="+mn-ea"/>
                    <a:sym typeface="+mn-lt"/>
                  </a:rPr>
                  <a:t>标题文本预设</a:t>
                </a:r>
                <a:endParaRPr lang="zh-CN" altLang="en-US" sz="1400" b="1">
                  <a:solidFill>
                    <a:schemeClr val="accent2">
                      <a:lumMod val="100000"/>
                    </a:schemeClr>
                  </a:solidFill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51" name="组合 50"/>
          <p:cNvGrpSpPr/>
          <p:nvPr/>
        </p:nvGrpSpPr>
        <p:grpSpPr>
          <a:xfrm>
            <a:off x="5943600" y="2997349"/>
            <a:ext cx="2790317" cy="926028"/>
            <a:chOff x="5943600" y="2997349"/>
            <a:chExt cx="2790317" cy="926028"/>
          </a:xfrm>
        </p:grpSpPr>
        <p:sp>
          <p:nvSpPr>
            <p:cNvPr id="9" name="Freeform: Shape 8"/>
            <p:cNvSpPr/>
            <p:nvPr/>
          </p:nvSpPr>
          <p:spPr>
            <a:xfrm>
              <a:off x="5943600" y="3382240"/>
              <a:ext cx="685800" cy="541137"/>
            </a:xfrm>
            <a:custGeom>
              <a:gdLst>
                <a:gd name="connsiteX0" fmla="*/ 0 w 914400"/>
                <a:gd name="connsiteY0" fmla="*/ 0 h 721516"/>
                <a:gd name="connsiteX1" fmla="*/ 107763 w 914400"/>
                <a:gd name="connsiteY1" fmla="*/ 115049 h 721516"/>
                <a:gd name="connsiteX2" fmla="*/ 914400 w 914400"/>
                <a:gd name="connsiteY2" fmla="*/ 721516 h 721516"/>
                <a:gd name="connsiteX3" fmla="*/ 0 w 914400"/>
                <a:gd name="connsiteY3" fmla="*/ 721516 h 7215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4400" h="721516">
                  <a:moveTo>
                    <a:pt x="0" y="0"/>
                  </a:moveTo>
                  <a:lnTo>
                    <a:pt x="107763" y="115049"/>
                  </a:lnTo>
                  <a:cubicBezTo>
                    <a:pt x="331675" y="336725"/>
                    <a:pt x="595365" y="544894"/>
                    <a:pt x="914400" y="721516"/>
                  </a:cubicBezTo>
                  <a:lnTo>
                    <a:pt x="0" y="721516"/>
                  </a:lnTo>
                  <a:close/>
                </a:path>
              </a:pathLst>
            </a:custGeom>
            <a:solidFill>
              <a:schemeClr val="accent3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10" name="Oval 15"/>
            <p:cNvSpPr/>
            <p:nvPr/>
          </p:nvSpPr>
          <p:spPr>
            <a:xfrm>
              <a:off x="6229350" y="3321518"/>
              <a:ext cx="121444" cy="121444"/>
            </a:xfrm>
            <a:prstGeom prst="ellipse">
              <a:avLst/>
            </a:prstGeom>
            <a:noFill/>
            <a:ln w="38100"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cxnSp>
          <p:nvCxnSpPr>
            <p:cNvPr id="24" name="Straight Connector 29"/>
            <p:cNvCxnSpPr/>
            <p:nvPr/>
          </p:nvCxnSpPr>
          <p:spPr>
            <a:xfrm flipH="1">
              <a:off x="6286500" y="3136292"/>
              <a:ext cx="0" cy="137160"/>
            </a:xfrm>
            <a:prstGeom prst="line">
              <a:avLst/>
            </a:prstGeom>
            <a:ln>
              <a:solidFill>
                <a:srgbClr val="7F8C8D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31"/>
            <p:cNvCxnSpPr/>
            <p:nvPr/>
          </p:nvCxnSpPr>
          <p:spPr>
            <a:xfrm>
              <a:off x="6286500" y="3124750"/>
              <a:ext cx="685800" cy="0"/>
            </a:xfrm>
            <a:prstGeom prst="line">
              <a:avLst/>
            </a:prstGeom>
            <a:ln>
              <a:solidFill>
                <a:srgbClr val="7F8C8D"/>
              </a:solidFill>
              <a:prstDash val="dash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3" name="Group 14"/>
            <p:cNvGrpSpPr/>
            <p:nvPr/>
          </p:nvGrpSpPr>
          <p:grpSpPr>
            <a:xfrm>
              <a:off x="6972300" y="2997349"/>
              <a:ext cx="1761617" cy="657872"/>
              <a:chOff x="9660396" y="3996465"/>
              <a:chExt cx="2348822" cy="877163"/>
            </a:xfrm>
          </p:grpSpPr>
          <p:sp>
            <p:nvSpPr>
              <p:cNvPr id="34" name="TextBox 52"/>
              <p:cNvSpPr txBox="1"/>
              <p:nvPr/>
            </p:nvSpPr>
            <p:spPr>
              <a:xfrm>
                <a:off x="9660396" y="4319630"/>
                <a:ext cx="2348822" cy="553998"/>
              </a:xfrm>
              <a:prstGeom prst="rect">
                <a:avLst/>
              </a:prstGeom>
              <a:noFill/>
            </p:spPr>
            <p:txBody>
              <a:bodyPr wrap="square" lIns="216000" rIns="216000" anchor="ctr" anchorCtr="0">
                <a:normAutofit fontScale="775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</a:pPr>
                <a:r>
                  <a:rPr lang="zh-CN" altLang="en-US" sz="1000">
                    <a:solidFill>
                      <a:schemeClr val="dk1">
                        <a:lumMod val="100000"/>
                      </a:schemeClr>
                    </a:solidFill>
                    <a:cs typeface="+mn-ea"/>
                    <a:sym typeface="+mn-lt"/>
                  </a:rPr>
                  <a:t>此部分内容作为文字排版占位显示 （建议使用主题字体）</a:t>
                </a:r>
                <a:endParaRPr lang="zh-CN" altLang="en-US" sz="1000">
                  <a:solidFill>
                    <a:schemeClr val="dk1">
                      <a:lumMod val="100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35" name="Rectangle 53"/>
              <p:cNvSpPr/>
              <p:nvPr/>
            </p:nvSpPr>
            <p:spPr>
              <a:xfrm>
                <a:off x="9660396" y="3996465"/>
                <a:ext cx="1513437" cy="323165"/>
              </a:xfrm>
              <a:prstGeom prst="rect">
                <a:avLst/>
              </a:prstGeom>
            </p:spPr>
            <p:txBody>
              <a:bodyPr wrap="none" lIns="216000" tIns="0" rIns="216000" bIns="0" anchor="ctr" anchorCtr="0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400" b="1">
                    <a:solidFill>
                      <a:schemeClr val="accent3">
                        <a:lumMod val="100000"/>
                      </a:schemeClr>
                    </a:solidFill>
                    <a:cs typeface="+mn-ea"/>
                    <a:sym typeface="+mn-lt"/>
                  </a:rPr>
                  <a:t>标题文本预设</a:t>
                </a:r>
                <a:endParaRPr lang="zh-CN" altLang="en-US" sz="1400" b="1">
                  <a:solidFill>
                    <a:schemeClr val="accent3">
                      <a:lumMod val="100000"/>
                    </a:schemeClr>
                  </a:solidFill>
                  <a:cs typeface="+mn-ea"/>
                  <a:sym typeface="+mn-lt"/>
                </a:endParaRPr>
              </a:p>
            </p:txBody>
          </p:sp>
        </p:grpSp>
      </p:grpSp>
      <p:sp>
        <p:nvSpPr>
          <p:cNvPr id="52" name="Title 1"/>
          <p:cNvSpPr txBox="1"/>
          <p:nvPr/>
        </p:nvSpPr>
        <p:spPr>
          <a:xfrm>
            <a:off x="611560" y="175643"/>
            <a:ext cx="2129944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8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点击输入标题内容</a:t>
            </a:r>
            <a:endParaRPr lang="en-GB" altLang="zh-CN" sz="18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Group 86"/>
          <p:cNvGrpSpPr/>
          <p:nvPr/>
        </p:nvGrpSpPr>
        <p:grpSpPr>
          <a:xfrm>
            <a:off x="1947829" y="842963"/>
            <a:ext cx="5265607" cy="2671827"/>
            <a:chOff x="2597105" y="1706793"/>
            <a:chExt cx="7020809" cy="3562437"/>
          </a:xfrm>
        </p:grpSpPr>
        <p:sp>
          <p:nvSpPr>
            <p:cNvPr id="15" name="Trapezoid 87"/>
            <p:cNvSpPr/>
            <p:nvPr/>
          </p:nvSpPr>
          <p:spPr>
            <a:xfrm>
              <a:off x="7316039" y="2275927"/>
              <a:ext cx="2301875" cy="2042791"/>
            </a:xfrm>
            <a:prstGeom prst="trapezoid">
              <a:avLst>
                <a:gd name="adj" fmla="val 13571"/>
              </a:avLst>
            </a:prstGeom>
            <a:solidFill>
              <a:schemeClr val="accent3"/>
            </a:solidFill>
            <a:ln w="762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16" name="Oval 88"/>
            <p:cNvSpPr/>
            <p:nvPr/>
          </p:nvSpPr>
          <p:spPr>
            <a:xfrm>
              <a:off x="7891507" y="2448566"/>
              <a:ext cx="129787" cy="129787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 w="762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17" name="Oval 89"/>
            <p:cNvSpPr/>
            <p:nvPr/>
          </p:nvSpPr>
          <p:spPr>
            <a:xfrm>
              <a:off x="8918781" y="2448566"/>
              <a:ext cx="129787" cy="129787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 w="762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18" name="Arc 90"/>
            <p:cNvSpPr/>
            <p:nvPr/>
          </p:nvSpPr>
          <p:spPr>
            <a:xfrm rot="18894016">
              <a:off x="7897842" y="1710012"/>
              <a:ext cx="1138267" cy="1131830"/>
            </a:xfrm>
            <a:prstGeom prst="arc">
              <a:avLst>
                <a:gd name="adj1" fmla="val 11954411"/>
                <a:gd name="adj2" fmla="val 4303291"/>
              </a:avLst>
            </a:prstGeom>
            <a:noFill/>
            <a:ln w="38100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grpSp>
          <p:nvGrpSpPr>
            <p:cNvPr id="19" name="Group 91"/>
            <p:cNvGrpSpPr/>
            <p:nvPr/>
          </p:nvGrpSpPr>
          <p:grpSpPr>
            <a:xfrm>
              <a:off x="2597105" y="1706793"/>
              <a:ext cx="2301875" cy="2611925"/>
              <a:chOff x="2900758" y="1478193"/>
              <a:chExt cx="2301875" cy="2611925"/>
            </a:xfrm>
          </p:grpSpPr>
          <p:sp>
            <p:nvSpPr>
              <p:cNvPr id="34" name="Trapezoid 106"/>
              <p:cNvSpPr/>
              <p:nvPr/>
            </p:nvSpPr>
            <p:spPr>
              <a:xfrm>
                <a:off x="2900758" y="2047327"/>
                <a:ext cx="2301875" cy="2042791"/>
              </a:xfrm>
              <a:prstGeom prst="trapezoid">
                <a:avLst>
                  <a:gd name="adj" fmla="val 13571"/>
                </a:avLst>
              </a:prstGeom>
              <a:solidFill>
                <a:schemeClr val="accent1"/>
              </a:solidFill>
              <a:ln w="762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35" name="Oval 107"/>
              <p:cNvSpPr/>
              <p:nvPr/>
            </p:nvSpPr>
            <p:spPr>
              <a:xfrm>
                <a:off x="3476226" y="2219966"/>
                <a:ext cx="129787" cy="129787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762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36" name="Oval 108"/>
              <p:cNvSpPr/>
              <p:nvPr/>
            </p:nvSpPr>
            <p:spPr>
              <a:xfrm>
                <a:off x="4503500" y="2219966"/>
                <a:ext cx="129787" cy="129787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762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37" name="Arc 109"/>
              <p:cNvSpPr/>
              <p:nvPr/>
            </p:nvSpPr>
            <p:spPr>
              <a:xfrm rot="18894016">
                <a:off x="3482561" y="1481412"/>
                <a:ext cx="1138267" cy="1131830"/>
              </a:xfrm>
              <a:prstGeom prst="arc">
                <a:avLst>
                  <a:gd name="adj1" fmla="val 11954411"/>
                  <a:gd name="adj2" fmla="val 4303291"/>
                </a:avLst>
              </a:prstGeom>
              <a:ln w="38100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微软雅黑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微软雅黑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微软雅黑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微软雅黑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微软雅黑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微软雅黑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微软雅黑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微软雅黑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微软雅黑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</p:grpSp>
        <p:grpSp>
          <p:nvGrpSpPr>
            <p:cNvPr id="20" name="Group 92"/>
            <p:cNvGrpSpPr/>
            <p:nvPr/>
          </p:nvGrpSpPr>
          <p:grpSpPr>
            <a:xfrm>
              <a:off x="4603750" y="1882735"/>
              <a:ext cx="2984500" cy="3386495"/>
              <a:chOff x="4603750" y="1654135"/>
              <a:chExt cx="2984500" cy="3386495"/>
            </a:xfrm>
          </p:grpSpPr>
          <p:sp>
            <p:nvSpPr>
              <p:cNvPr id="30" name="Trapezoid 102"/>
              <p:cNvSpPr/>
              <p:nvPr/>
            </p:nvSpPr>
            <p:spPr>
              <a:xfrm>
                <a:off x="4603750" y="2392045"/>
                <a:ext cx="2984500" cy="2648585"/>
              </a:xfrm>
              <a:prstGeom prst="trapezoid">
                <a:avLst>
                  <a:gd name="adj" fmla="val 13571"/>
                </a:avLst>
              </a:prstGeom>
              <a:solidFill>
                <a:schemeClr val="accent2"/>
              </a:solidFill>
              <a:ln w="762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31" name="Oval 103"/>
              <p:cNvSpPr/>
              <p:nvPr/>
            </p:nvSpPr>
            <p:spPr>
              <a:xfrm>
                <a:off x="5349874" y="2615881"/>
                <a:ext cx="168275" cy="168275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762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32" name="Oval 104"/>
              <p:cNvSpPr/>
              <p:nvPr/>
            </p:nvSpPr>
            <p:spPr>
              <a:xfrm>
                <a:off x="6681788" y="2615881"/>
                <a:ext cx="168275" cy="168275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762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  <p:sp>
            <p:nvSpPr>
              <p:cNvPr id="33" name="Arc 105"/>
              <p:cNvSpPr/>
              <p:nvPr/>
            </p:nvSpPr>
            <p:spPr>
              <a:xfrm rot="18894016">
                <a:off x="5358088" y="1658308"/>
                <a:ext cx="1475822" cy="1467476"/>
              </a:xfrm>
              <a:prstGeom prst="arc">
                <a:avLst>
                  <a:gd name="adj1" fmla="val 11954411"/>
                  <a:gd name="adj2" fmla="val 4303291"/>
                </a:avLst>
              </a:prstGeom>
              <a:ln w="38100"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微软雅黑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微软雅黑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微软雅黑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微软雅黑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微软雅黑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微软雅黑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微软雅黑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微软雅黑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微软雅黑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cs typeface="+mn-ea"/>
                  <a:sym typeface="+mn-lt"/>
                </a:endParaRPr>
              </a:p>
            </p:txBody>
          </p:sp>
        </p:grpSp>
        <p:sp>
          <p:nvSpPr>
            <p:cNvPr id="21" name="TextBox 93"/>
            <p:cNvSpPr txBox="1"/>
            <p:nvPr/>
          </p:nvSpPr>
          <p:spPr>
            <a:xfrm>
              <a:off x="5049000" y="4390948"/>
              <a:ext cx="2020975" cy="626646"/>
            </a:xfrm>
            <a:prstGeom prst="rect">
              <a:avLst/>
            </a:prstGeom>
            <a:noFill/>
          </p:spPr>
          <p:txBody>
            <a:bodyPr wrap="square" lIns="0" tIns="0" rIns="0" bIns="0" anchor="ctr" anchorCtr="1">
              <a:normAutofit fontScale="925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</a:pPr>
              <a:r>
                <a:rPr lang="zh-CN" altLang="en-US" sz="1050">
                  <a:solidFill>
                    <a:schemeClr val="bg1"/>
                  </a:solidFill>
                  <a:cs typeface="+mn-ea"/>
                  <a:sym typeface="+mn-lt"/>
                </a:rPr>
                <a:t>此部分内容作为文字排版占位显示 （建议使用主题字体）</a:t>
              </a:r>
              <a:endParaRPr lang="zh-CN" altLang="en-US" sz="1050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22" name="Rectangle 94"/>
            <p:cNvSpPr/>
            <p:nvPr/>
          </p:nvSpPr>
          <p:spPr>
            <a:xfrm>
              <a:off x="5048999" y="4062457"/>
              <a:ext cx="2020976" cy="325410"/>
            </a:xfrm>
            <a:prstGeom prst="rect">
              <a:avLst/>
            </a:prstGeom>
          </p:spPr>
          <p:txBody>
            <a:bodyPr wrap="none" lIns="0" tIns="0" rIns="0" bIns="0" anchor="ctr" anchorCtr="1">
              <a:normAutofit fontScale="925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defTabSz="914400">
                <a:spcBef>
                  <a:spcPct val="0"/>
                </a:spcBef>
                <a:defRPr/>
              </a:pPr>
              <a:r>
                <a:rPr lang="zh-CN" altLang="en-US" sz="2000" b="1">
                  <a:solidFill>
                    <a:schemeClr val="bg1"/>
                  </a:solidFill>
                  <a:cs typeface="+mn-ea"/>
                  <a:sym typeface="+mn-lt"/>
                </a:rPr>
                <a:t>标题文本预设</a:t>
              </a:r>
              <a:endParaRPr lang="zh-CN" altLang="en-US" sz="2000" b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23" name="Freeform: Shape 95"/>
            <p:cNvSpPr/>
            <p:nvPr/>
          </p:nvSpPr>
          <p:spPr bwMode="auto">
            <a:xfrm>
              <a:off x="3476534" y="2594108"/>
              <a:ext cx="543016" cy="530268"/>
            </a:xfrm>
            <a:custGeom>
              <a:gdLst>
                <a:gd name="connsiteX0" fmla="*/ 279401 w 338138"/>
                <a:gd name="connsiteY0" fmla="*/ 293687 h 330200"/>
                <a:gd name="connsiteX1" fmla="*/ 274109 w 338138"/>
                <a:gd name="connsiteY1" fmla="*/ 296374 h 330200"/>
                <a:gd name="connsiteX2" fmla="*/ 271463 w 338138"/>
                <a:gd name="connsiteY2" fmla="*/ 303090 h 330200"/>
                <a:gd name="connsiteX3" fmla="*/ 274109 w 338138"/>
                <a:gd name="connsiteY3" fmla="*/ 308464 h 330200"/>
                <a:gd name="connsiteX4" fmla="*/ 279401 w 338138"/>
                <a:gd name="connsiteY4" fmla="*/ 311150 h 330200"/>
                <a:gd name="connsiteX5" fmla="*/ 286015 w 338138"/>
                <a:gd name="connsiteY5" fmla="*/ 308464 h 330200"/>
                <a:gd name="connsiteX6" fmla="*/ 287338 w 338138"/>
                <a:gd name="connsiteY6" fmla="*/ 303090 h 330200"/>
                <a:gd name="connsiteX7" fmla="*/ 286015 w 338138"/>
                <a:gd name="connsiteY7" fmla="*/ 296374 h 330200"/>
                <a:gd name="connsiteX8" fmla="*/ 279401 w 338138"/>
                <a:gd name="connsiteY8" fmla="*/ 293687 h 330200"/>
                <a:gd name="connsiteX9" fmla="*/ 222250 w 338138"/>
                <a:gd name="connsiteY9" fmla="*/ 282575 h 330200"/>
                <a:gd name="connsiteX10" fmla="*/ 223567 w 338138"/>
                <a:gd name="connsiteY10" fmla="*/ 282575 h 330200"/>
                <a:gd name="connsiteX11" fmla="*/ 338138 w 338138"/>
                <a:gd name="connsiteY11" fmla="*/ 282575 h 330200"/>
                <a:gd name="connsiteX12" fmla="*/ 338138 w 338138"/>
                <a:gd name="connsiteY12" fmla="*/ 298450 h 330200"/>
                <a:gd name="connsiteX13" fmla="*/ 305215 w 338138"/>
                <a:gd name="connsiteY13" fmla="*/ 330200 h 330200"/>
                <a:gd name="connsiteX14" fmla="*/ 255173 w 338138"/>
                <a:gd name="connsiteY14" fmla="*/ 330200 h 330200"/>
                <a:gd name="connsiteX15" fmla="*/ 222250 w 338138"/>
                <a:gd name="connsiteY15" fmla="*/ 298450 h 330200"/>
                <a:gd name="connsiteX16" fmla="*/ 222250 w 338138"/>
                <a:gd name="connsiteY16" fmla="*/ 282575 h 330200"/>
                <a:gd name="connsiteX17" fmla="*/ 55563 w 338138"/>
                <a:gd name="connsiteY17" fmla="*/ 274637 h 330200"/>
                <a:gd name="connsiteX18" fmla="*/ 149226 w 338138"/>
                <a:gd name="connsiteY18" fmla="*/ 274637 h 330200"/>
                <a:gd name="connsiteX19" fmla="*/ 103054 w 338138"/>
                <a:gd name="connsiteY19" fmla="*/ 312737 h 330200"/>
                <a:gd name="connsiteX20" fmla="*/ 55563 w 338138"/>
                <a:gd name="connsiteY20" fmla="*/ 274637 h 330200"/>
                <a:gd name="connsiteX21" fmla="*/ 168911 w 338138"/>
                <a:gd name="connsiteY21" fmla="*/ 244475 h 330200"/>
                <a:gd name="connsiteX22" fmla="*/ 205459 w 338138"/>
                <a:gd name="connsiteY22" fmla="*/ 244475 h 330200"/>
                <a:gd name="connsiteX23" fmla="*/ 215901 w 338138"/>
                <a:gd name="connsiteY23" fmla="*/ 256381 h 330200"/>
                <a:gd name="connsiteX24" fmla="*/ 205459 w 338138"/>
                <a:gd name="connsiteY24" fmla="*/ 268288 h 330200"/>
                <a:gd name="connsiteX25" fmla="*/ 168911 w 338138"/>
                <a:gd name="connsiteY25" fmla="*/ 268288 h 330200"/>
                <a:gd name="connsiteX26" fmla="*/ 157163 w 338138"/>
                <a:gd name="connsiteY26" fmla="*/ 256381 h 330200"/>
                <a:gd name="connsiteX27" fmla="*/ 168911 w 338138"/>
                <a:gd name="connsiteY27" fmla="*/ 244475 h 330200"/>
                <a:gd name="connsiteX28" fmla="*/ 53975 w 338138"/>
                <a:gd name="connsiteY28" fmla="*/ 236537 h 330200"/>
                <a:gd name="connsiteX29" fmla="*/ 150813 w 338138"/>
                <a:gd name="connsiteY29" fmla="*/ 236537 h 330200"/>
                <a:gd name="connsiteX30" fmla="*/ 150813 w 338138"/>
                <a:gd name="connsiteY30" fmla="*/ 258762 h 330200"/>
                <a:gd name="connsiteX31" fmla="*/ 53975 w 338138"/>
                <a:gd name="connsiteY31" fmla="*/ 258762 h 330200"/>
                <a:gd name="connsiteX32" fmla="*/ 255173 w 338138"/>
                <a:gd name="connsiteY32" fmla="*/ 150812 h 330200"/>
                <a:gd name="connsiteX33" fmla="*/ 305215 w 338138"/>
                <a:gd name="connsiteY33" fmla="*/ 150812 h 330200"/>
                <a:gd name="connsiteX34" fmla="*/ 338138 w 338138"/>
                <a:gd name="connsiteY34" fmla="*/ 182063 h 330200"/>
                <a:gd name="connsiteX35" fmla="*/ 338138 w 338138"/>
                <a:gd name="connsiteY35" fmla="*/ 266700 h 330200"/>
                <a:gd name="connsiteX36" fmla="*/ 223567 w 338138"/>
                <a:gd name="connsiteY36" fmla="*/ 266700 h 330200"/>
                <a:gd name="connsiteX37" fmla="*/ 222250 w 338138"/>
                <a:gd name="connsiteY37" fmla="*/ 266700 h 330200"/>
                <a:gd name="connsiteX38" fmla="*/ 222250 w 338138"/>
                <a:gd name="connsiteY38" fmla="*/ 182063 h 330200"/>
                <a:gd name="connsiteX39" fmla="*/ 255173 w 338138"/>
                <a:gd name="connsiteY39" fmla="*/ 150812 h 330200"/>
                <a:gd name="connsiteX40" fmla="*/ 85111 w 338138"/>
                <a:gd name="connsiteY40" fmla="*/ 128587 h 330200"/>
                <a:gd name="connsiteX41" fmla="*/ 97913 w 338138"/>
                <a:gd name="connsiteY41" fmla="*/ 135164 h 330200"/>
                <a:gd name="connsiteX42" fmla="*/ 106875 w 338138"/>
                <a:gd name="connsiteY42" fmla="*/ 135164 h 330200"/>
                <a:gd name="connsiteX43" fmla="*/ 119678 w 338138"/>
                <a:gd name="connsiteY43" fmla="*/ 128587 h 330200"/>
                <a:gd name="connsiteX44" fmla="*/ 122238 w 338138"/>
                <a:gd name="connsiteY44" fmla="*/ 129902 h 330200"/>
                <a:gd name="connsiteX45" fmla="*/ 109435 w 338138"/>
                <a:gd name="connsiteY45" fmla="*/ 220662 h 330200"/>
                <a:gd name="connsiteX46" fmla="*/ 95353 w 338138"/>
                <a:gd name="connsiteY46" fmla="*/ 220662 h 330200"/>
                <a:gd name="connsiteX47" fmla="*/ 82550 w 338138"/>
                <a:gd name="connsiteY47" fmla="*/ 129902 h 330200"/>
                <a:gd name="connsiteX48" fmla="*/ 85111 w 338138"/>
                <a:gd name="connsiteY48" fmla="*/ 128587 h 330200"/>
                <a:gd name="connsiteX49" fmla="*/ 224631 w 338138"/>
                <a:gd name="connsiteY49" fmla="*/ 60325 h 330200"/>
                <a:gd name="connsiteX50" fmla="*/ 280194 w 338138"/>
                <a:gd name="connsiteY50" fmla="*/ 60325 h 330200"/>
                <a:gd name="connsiteX51" fmla="*/ 292100 w 338138"/>
                <a:gd name="connsiteY51" fmla="*/ 70872 h 330200"/>
                <a:gd name="connsiteX52" fmla="*/ 292100 w 338138"/>
                <a:gd name="connsiteY52" fmla="*/ 127565 h 330200"/>
                <a:gd name="connsiteX53" fmla="*/ 280194 w 338138"/>
                <a:gd name="connsiteY53" fmla="*/ 138113 h 330200"/>
                <a:gd name="connsiteX54" fmla="*/ 269610 w 338138"/>
                <a:gd name="connsiteY54" fmla="*/ 127565 h 330200"/>
                <a:gd name="connsiteX55" fmla="*/ 269610 w 338138"/>
                <a:gd name="connsiteY55" fmla="*/ 82738 h 330200"/>
                <a:gd name="connsiteX56" fmla="*/ 224631 w 338138"/>
                <a:gd name="connsiteY56" fmla="*/ 82738 h 330200"/>
                <a:gd name="connsiteX57" fmla="*/ 212725 w 338138"/>
                <a:gd name="connsiteY57" fmla="*/ 70872 h 330200"/>
                <a:gd name="connsiteX58" fmla="*/ 224631 w 338138"/>
                <a:gd name="connsiteY58" fmla="*/ 60325 h 330200"/>
                <a:gd name="connsiteX59" fmla="*/ 103055 w 338138"/>
                <a:gd name="connsiteY59" fmla="*/ 0 h 330200"/>
                <a:gd name="connsiteX60" fmla="*/ 204788 w 338138"/>
                <a:gd name="connsiteY60" fmla="*/ 101137 h 330200"/>
                <a:gd name="connsiteX61" fmla="*/ 161188 w 338138"/>
                <a:gd name="connsiteY61" fmla="*/ 185199 h 330200"/>
                <a:gd name="connsiteX62" fmla="*/ 151940 w 338138"/>
                <a:gd name="connsiteY62" fmla="*/ 220663 h 330200"/>
                <a:gd name="connsiteX63" fmla="*/ 125515 w 338138"/>
                <a:gd name="connsiteY63" fmla="*/ 220663 h 330200"/>
                <a:gd name="connsiteX64" fmla="*/ 137406 w 338138"/>
                <a:gd name="connsiteY64" fmla="*/ 136601 h 330200"/>
                <a:gd name="connsiteX65" fmla="*/ 138727 w 338138"/>
                <a:gd name="connsiteY65" fmla="*/ 136601 h 330200"/>
                <a:gd name="connsiteX66" fmla="*/ 149297 w 338138"/>
                <a:gd name="connsiteY66" fmla="*/ 130033 h 330200"/>
                <a:gd name="connsiteX67" fmla="*/ 144012 w 338138"/>
                <a:gd name="connsiteY67" fmla="*/ 115585 h 330200"/>
                <a:gd name="connsiteX68" fmla="*/ 125515 w 338138"/>
                <a:gd name="connsiteY68" fmla="*/ 106391 h 330200"/>
                <a:gd name="connsiteX69" fmla="*/ 116267 w 338138"/>
                <a:gd name="connsiteY69" fmla="*/ 106391 h 330200"/>
                <a:gd name="connsiteX70" fmla="*/ 103055 w 338138"/>
                <a:gd name="connsiteY70" fmla="*/ 112958 h 330200"/>
                <a:gd name="connsiteX71" fmla="*/ 88521 w 338138"/>
                <a:gd name="connsiteY71" fmla="*/ 106391 h 330200"/>
                <a:gd name="connsiteX72" fmla="*/ 79273 w 338138"/>
                <a:gd name="connsiteY72" fmla="*/ 106391 h 330200"/>
                <a:gd name="connsiteX73" fmla="*/ 60776 w 338138"/>
                <a:gd name="connsiteY73" fmla="*/ 115585 h 330200"/>
                <a:gd name="connsiteX74" fmla="*/ 55491 w 338138"/>
                <a:gd name="connsiteY74" fmla="*/ 130033 h 330200"/>
                <a:gd name="connsiteX75" fmla="*/ 67382 w 338138"/>
                <a:gd name="connsiteY75" fmla="*/ 136601 h 330200"/>
                <a:gd name="connsiteX76" fmla="*/ 79273 w 338138"/>
                <a:gd name="connsiteY76" fmla="*/ 220663 h 330200"/>
                <a:gd name="connsiteX77" fmla="*/ 52848 w 338138"/>
                <a:gd name="connsiteY77" fmla="*/ 220663 h 330200"/>
                <a:gd name="connsiteX78" fmla="*/ 43600 w 338138"/>
                <a:gd name="connsiteY78" fmla="*/ 185199 h 330200"/>
                <a:gd name="connsiteX79" fmla="*/ 0 w 338138"/>
                <a:gd name="connsiteY79" fmla="*/ 101137 h 330200"/>
                <a:gd name="connsiteX80" fmla="*/ 103055 w 338138"/>
                <a:gd name="connsiteY80" fmla="*/ 0 h 3302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338138" h="330200">
                  <a:moveTo>
                    <a:pt x="279401" y="293687"/>
                  </a:moveTo>
                  <a:cubicBezTo>
                    <a:pt x="276755" y="293687"/>
                    <a:pt x="275432" y="295030"/>
                    <a:pt x="274109" y="296374"/>
                  </a:cubicBezTo>
                  <a:cubicBezTo>
                    <a:pt x="271463" y="297717"/>
                    <a:pt x="271463" y="300404"/>
                    <a:pt x="271463" y="303090"/>
                  </a:cubicBezTo>
                  <a:cubicBezTo>
                    <a:pt x="271463" y="304434"/>
                    <a:pt x="271463" y="307120"/>
                    <a:pt x="274109" y="308464"/>
                  </a:cubicBezTo>
                  <a:cubicBezTo>
                    <a:pt x="275432" y="309807"/>
                    <a:pt x="276755" y="311150"/>
                    <a:pt x="279401" y="311150"/>
                  </a:cubicBezTo>
                  <a:cubicBezTo>
                    <a:pt x="282046" y="311150"/>
                    <a:pt x="283369" y="309807"/>
                    <a:pt x="286015" y="308464"/>
                  </a:cubicBezTo>
                  <a:cubicBezTo>
                    <a:pt x="287338" y="307120"/>
                    <a:pt x="287338" y="304434"/>
                    <a:pt x="287338" y="303090"/>
                  </a:cubicBezTo>
                  <a:cubicBezTo>
                    <a:pt x="287338" y="300404"/>
                    <a:pt x="287338" y="297717"/>
                    <a:pt x="286015" y="296374"/>
                  </a:cubicBezTo>
                  <a:cubicBezTo>
                    <a:pt x="283369" y="295030"/>
                    <a:pt x="282046" y="293687"/>
                    <a:pt x="279401" y="293687"/>
                  </a:cubicBezTo>
                  <a:close/>
                  <a:moveTo>
                    <a:pt x="222250" y="282575"/>
                  </a:moveTo>
                  <a:cubicBezTo>
                    <a:pt x="223567" y="282575"/>
                    <a:pt x="223567" y="282575"/>
                    <a:pt x="223567" y="282575"/>
                  </a:cubicBezTo>
                  <a:lnTo>
                    <a:pt x="338138" y="282575"/>
                  </a:lnTo>
                  <a:cubicBezTo>
                    <a:pt x="338138" y="282575"/>
                    <a:pt x="338138" y="282575"/>
                    <a:pt x="338138" y="298450"/>
                  </a:cubicBezTo>
                  <a:cubicBezTo>
                    <a:pt x="338138" y="315648"/>
                    <a:pt x="323652" y="330200"/>
                    <a:pt x="305215" y="330200"/>
                  </a:cubicBezTo>
                  <a:cubicBezTo>
                    <a:pt x="305215" y="330200"/>
                    <a:pt x="305215" y="330200"/>
                    <a:pt x="255173" y="330200"/>
                  </a:cubicBezTo>
                  <a:cubicBezTo>
                    <a:pt x="236736" y="330200"/>
                    <a:pt x="222250" y="315648"/>
                    <a:pt x="222250" y="298450"/>
                  </a:cubicBezTo>
                  <a:cubicBezTo>
                    <a:pt x="222250" y="298450"/>
                    <a:pt x="222250" y="298450"/>
                    <a:pt x="222250" y="282575"/>
                  </a:cubicBezTo>
                  <a:close/>
                  <a:moveTo>
                    <a:pt x="55563" y="274637"/>
                  </a:moveTo>
                  <a:cubicBezTo>
                    <a:pt x="55563" y="274637"/>
                    <a:pt x="55563" y="274637"/>
                    <a:pt x="149226" y="274637"/>
                  </a:cubicBezTo>
                  <a:cubicBezTo>
                    <a:pt x="145268" y="296227"/>
                    <a:pt x="125481" y="312737"/>
                    <a:pt x="103054" y="312737"/>
                  </a:cubicBezTo>
                  <a:cubicBezTo>
                    <a:pt x="79309" y="312737"/>
                    <a:pt x="59521" y="296227"/>
                    <a:pt x="55563" y="274637"/>
                  </a:cubicBezTo>
                  <a:close/>
                  <a:moveTo>
                    <a:pt x="168911" y="244475"/>
                  </a:moveTo>
                  <a:cubicBezTo>
                    <a:pt x="168911" y="244475"/>
                    <a:pt x="168911" y="244475"/>
                    <a:pt x="205459" y="244475"/>
                  </a:cubicBezTo>
                  <a:cubicBezTo>
                    <a:pt x="211985" y="244475"/>
                    <a:pt x="215901" y="249767"/>
                    <a:pt x="215901" y="256381"/>
                  </a:cubicBezTo>
                  <a:cubicBezTo>
                    <a:pt x="215901" y="262996"/>
                    <a:pt x="211985" y="268288"/>
                    <a:pt x="205459" y="268288"/>
                  </a:cubicBezTo>
                  <a:cubicBezTo>
                    <a:pt x="205459" y="268288"/>
                    <a:pt x="205459" y="268288"/>
                    <a:pt x="168911" y="268288"/>
                  </a:cubicBezTo>
                  <a:cubicBezTo>
                    <a:pt x="162384" y="268288"/>
                    <a:pt x="157163" y="262996"/>
                    <a:pt x="157163" y="256381"/>
                  </a:cubicBezTo>
                  <a:cubicBezTo>
                    <a:pt x="157163" y="249767"/>
                    <a:pt x="162384" y="244475"/>
                    <a:pt x="168911" y="244475"/>
                  </a:cubicBezTo>
                  <a:close/>
                  <a:moveTo>
                    <a:pt x="53975" y="236537"/>
                  </a:moveTo>
                  <a:lnTo>
                    <a:pt x="150813" y="236537"/>
                  </a:lnTo>
                  <a:lnTo>
                    <a:pt x="150813" y="258762"/>
                  </a:lnTo>
                  <a:lnTo>
                    <a:pt x="53975" y="258762"/>
                  </a:lnTo>
                  <a:close/>
                  <a:moveTo>
                    <a:pt x="255173" y="150812"/>
                  </a:moveTo>
                  <a:cubicBezTo>
                    <a:pt x="255173" y="150812"/>
                    <a:pt x="255173" y="150812"/>
                    <a:pt x="305215" y="150812"/>
                  </a:cubicBezTo>
                  <a:cubicBezTo>
                    <a:pt x="323652" y="150812"/>
                    <a:pt x="338138" y="165135"/>
                    <a:pt x="338138" y="182063"/>
                  </a:cubicBezTo>
                  <a:cubicBezTo>
                    <a:pt x="338138" y="182063"/>
                    <a:pt x="338138" y="182063"/>
                    <a:pt x="338138" y="266700"/>
                  </a:cubicBezTo>
                  <a:cubicBezTo>
                    <a:pt x="338138" y="266700"/>
                    <a:pt x="338138" y="266700"/>
                    <a:pt x="223567" y="266700"/>
                  </a:cubicBezTo>
                  <a:cubicBezTo>
                    <a:pt x="223567" y="266700"/>
                    <a:pt x="223567" y="266700"/>
                    <a:pt x="222250" y="266700"/>
                  </a:cubicBezTo>
                  <a:cubicBezTo>
                    <a:pt x="222250" y="266700"/>
                    <a:pt x="222250" y="266700"/>
                    <a:pt x="222250" y="182063"/>
                  </a:cubicBezTo>
                  <a:cubicBezTo>
                    <a:pt x="222250" y="165135"/>
                    <a:pt x="236736" y="150812"/>
                    <a:pt x="255173" y="150812"/>
                  </a:cubicBezTo>
                  <a:close/>
                  <a:moveTo>
                    <a:pt x="85111" y="128587"/>
                  </a:moveTo>
                  <a:cubicBezTo>
                    <a:pt x="85111" y="128587"/>
                    <a:pt x="85111" y="128587"/>
                    <a:pt x="97913" y="135164"/>
                  </a:cubicBezTo>
                  <a:cubicBezTo>
                    <a:pt x="100474" y="136479"/>
                    <a:pt x="104314" y="136479"/>
                    <a:pt x="106875" y="135164"/>
                  </a:cubicBezTo>
                  <a:cubicBezTo>
                    <a:pt x="106875" y="135164"/>
                    <a:pt x="106875" y="135164"/>
                    <a:pt x="119678" y="128587"/>
                  </a:cubicBezTo>
                  <a:cubicBezTo>
                    <a:pt x="119678" y="128587"/>
                    <a:pt x="119678" y="128587"/>
                    <a:pt x="122238" y="129902"/>
                  </a:cubicBezTo>
                  <a:lnTo>
                    <a:pt x="109435" y="220662"/>
                  </a:lnTo>
                  <a:cubicBezTo>
                    <a:pt x="109435" y="220662"/>
                    <a:pt x="109435" y="220662"/>
                    <a:pt x="95353" y="220662"/>
                  </a:cubicBezTo>
                  <a:cubicBezTo>
                    <a:pt x="95353" y="220662"/>
                    <a:pt x="95353" y="220662"/>
                    <a:pt x="82550" y="129902"/>
                  </a:cubicBezTo>
                  <a:cubicBezTo>
                    <a:pt x="82550" y="129902"/>
                    <a:pt x="82550" y="129902"/>
                    <a:pt x="85111" y="128587"/>
                  </a:cubicBezTo>
                  <a:close/>
                  <a:moveTo>
                    <a:pt x="224631" y="60325"/>
                  </a:moveTo>
                  <a:cubicBezTo>
                    <a:pt x="224631" y="60325"/>
                    <a:pt x="224631" y="60325"/>
                    <a:pt x="280194" y="60325"/>
                  </a:cubicBezTo>
                  <a:cubicBezTo>
                    <a:pt x="286808" y="60325"/>
                    <a:pt x="292100" y="65599"/>
                    <a:pt x="292100" y="70872"/>
                  </a:cubicBezTo>
                  <a:cubicBezTo>
                    <a:pt x="292100" y="70872"/>
                    <a:pt x="292100" y="70872"/>
                    <a:pt x="292100" y="127565"/>
                  </a:cubicBezTo>
                  <a:cubicBezTo>
                    <a:pt x="292100" y="132839"/>
                    <a:pt x="286808" y="138113"/>
                    <a:pt x="280194" y="138113"/>
                  </a:cubicBezTo>
                  <a:cubicBezTo>
                    <a:pt x="273579" y="138113"/>
                    <a:pt x="269610" y="132839"/>
                    <a:pt x="269610" y="127565"/>
                  </a:cubicBezTo>
                  <a:cubicBezTo>
                    <a:pt x="269610" y="127565"/>
                    <a:pt x="269610" y="127565"/>
                    <a:pt x="269610" y="82738"/>
                  </a:cubicBezTo>
                  <a:cubicBezTo>
                    <a:pt x="269610" y="82738"/>
                    <a:pt x="269610" y="82738"/>
                    <a:pt x="224631" y="82738"/>
                  </a:cubicBezTo>
                  <a:cubicBezTo>
                    <a:pt x="218017" y="82738"/>
                    <a:pt x="212725" y="77465"/>
                    <a:pt x="212725" y="70872"/>
                  </a:cubicBezTo>
                  <a:cubicBezTo>
                    <a:pt x="212725" y="65599"/>
                    <a:pt x="218017" y="60325"/>
                    <a:pt x="224631" y="60325"/>
                  </a:cubicBezTo>
                  <a:close/>
                  <a:moveTo>
                    <a:pt x="103055" y="0"/>
                  </a:moveTo>
                  <a:cubicBezTo>
                    <a:pt x="158546" y="0"/>
                    <a:pt x="204788" y="44658"/>
                    <a:pt x="204788" y="101137"/>
                  </a:cubicBezTo>
                  <a:cubicBezTo>
                    <a:pt x="204788" y="135287"/>
                    <a:pt x="188934" y="165497"/>
                    <a:pt x="161188" y="185199"/>
                  </a:cubicBezTo>
                  <a:cubicBezTo>
                    <a:pt x="161188" y="185199"/>
                    <a:pt x="161188" y="185199"/>
                    <a:pt x="151940" y="220663"/>
                  </a:cubicBezTo>
                  <a:cubicBezTo>
                    <a:pt x="151940" y="220663"/>
                    <a:pt x="151940" y="220663"/>
                    <a:pt x="125515" y="220663"/>
                  </a:cubicBezTo>
                  <a:cubicBezTo>
                    <a:pt x="125515" y="220663"/>
                    <a:pt x="125515" y="220663"/>
                    <a:pt x="137406" y="136601"/>
                  </a:cubicBezTo>
                  <a:cubicBezTo>
                    <a:pt x="137406" y="136601"/>
                    <a:pt x="138727" y="136601"/>
                    <a:pt x="138727" y="136601"/>
                  </a:cubicBezTo>
                  <a:cubicBezTo>
                    <a:pt x="142691" y="136601"/>
                    <a:pt x="146655" y="133974"/>
                    <a:pt x="149297" y="130033"/>
                  </a:cubicBezTo>
                  <a:cubicBezTo>
                    <a:pt x="151940" y="124780"/>
                    <a:pt x="149297" y="118212"/>
                    <a:pt x="144012" y="115585"/>
                  </a:cubicBezTo>
                  <a:cubicBezTo>
                    <a:pt x="144012" y="115585"/>
                    <a:pt x="144012" y="115585"/>
                    <a:pt x="125515" y="106391"/>
                  </a:cubicBezTo>
                  <a:cubicBezTo>
                    <a:pt x="122873" y="105077"/>
                    <a:pt x="118909" y="105077"/>
                    <a:pt x="116267" y="106391"/>
                  </a:cubicBezTo>
                  <a:cubicBezTo>
                    <a:pt x="116267" y="106391"/>
                    <a:pt x="116267" y="106391"/>
                    <a:pt x="103055" y="112958"/>
                  </a:cubicBezTo>
                  <a:cubicBezTo>
                    <a:pt x="103055" y="112958"/>
                    <a:pt x="103055" y="112958"/>
                    <a:pt x="88521" y="106391"/>
                  </a:cubicBezTo>
                  <a:cubicBezTo>
                    <a:pt x="85879" y="105077"/>
                    <a:pt x="81915" y="105077"/>
                    <a:pt x="79273" y="106391"/>
                  </a:cubicBezTo>
                  <a:cubicBezTo>
                    <a:pt x="79273" y="106391"/>
                    <a:pt x="79273" y="106391"/>
                    <a:pt x="60776" y="115585"/>
                  </a:cubicBezTo>
                  <a:cubicBezTo>
                    <a:pt x="55491" y="118212"/>
                    <a:pt x="52848" y="124780"/>
                    <a:pt x="55491" y="130033"/>
                  </a:cubicBezTo>
                  <a:cubicBezTo>
                    <a:pt x="58133" y="135287"/>
                    <a:pt x="63418" y="136601"/>
                    <a:pt x="67382" y="136601"/>
                  </a:cubicBezTo>
                  <a:cubicBezTo>
                    <a:pt x="67382" y="136601"/>
                    <a:pt x="67382" y="136601"/>
                    <a:pt x="79273" y="220663"/>
                  </a:cubicBezTo>
                  <a:cubicBezTo>
                    <a:pt x="79273" y="220663"/>
                    <a:pt x="79273" y="220663"/>
                    <a:pt x="52848" y="220663"/>
                  </a:cubicBezTo>
                  <a:cubicBezTo>
                    <a:pt x="52848" y="220663"/>
                    <a:pt x="52848" y="220663"/>
                    <a:pt x="43600" y="185199"/>
                  </a:cubicBezTo>
                  <a:cubicBezTo>
                    <a:pt x="15854" y="165497"/>
                    <a:pt x="0" y="135287"/>
                    <a:pt x="0" y="101137"/>
                  </a:cubicBezTo>
                  <a:cubicBezTo>
                    <a:pt x="0" y="44658"/>
                    <a:pt x="46242" y="0"/>
                    <a:pt x="10305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24" name="TextBox 96"/>
            <p:cNvSpPr txBox="1"/>
            <p:nvPr/>
          </p:nvSpPr>
          <p:spPr>
            <a:xfrm>
              <a:off x="2737555" y="3589035"/>
              <a:ext cx="2020975" cy="626646"/>
            </a:xfrm>
            <a:prstGeom prst="rect">
              <a:avLst/>
            </a:prstGeom>
            <a:noFill/>
          </p:spPr>
          <p:txBody>
            <a:bodyPr wrap="square" lIns="0" tIns="0" rIns="0" bIns="0" anchor="ctr" anchorCtr="1">
              <a:normAutofit fontScale="925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</a:pPr>
              <a:r>
                <a:rPr lang="zh-CN" altLang="en-US" sz="1000">
                  <a:solidFill>
                    <a:schemeClr val="bg1"/>
                  </a:solidFill>
                  <a:cs typeface="+mn-ea"/>
                  <a:sym typeface="+mn-lt"/>
                </a:rPr>
                <a:t>此部分内容作为文字排版占位显示 （建议使用主题字体）</a:t>
              </a:r>
              <a:endParaRPr lang="zh-CN" altLang="en-US" sz="1000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25" name="Rectangle 97"/>
            <p:cNvSpPr/>
            <p:nvPr/>
          </p:nvSpPr>
          <p:spPr>
            <a:xfrm>
              <a:off x="2737554" y="3260544"/>
              <a:ext cx="2020976" cy="325410"/>
            </a:xfrm>
            <a:prstGeom prst="rect">
              <a:avLst/>
            </a:prstGeom>
          </p:spPr>
          <p:txBody>
            <a:bodyPr wrap="none" lIns="0" tIns="0" rIns="0" bIns="0" anchor="ctr" anchorCtr="1">
              <a:normAutofit fontScale="92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defTabSz="914400">
                <a:spcBef>
                  <a:spcPct val="0"/>
                </a:spcBef>
                <a:defRPr/>
              </a:pPr>
              <a:r>
                <a:rPr lang="zh-CN" altLang="en-US" b="1">
                  <a:solidFill>
                    <a:schemeClr val="bg1"/>
                  </a:solidFill>
                  <a:cs typeface="+mn-ea"/>
                  <a:sym typeface="+mn-lt"/>
                </a:rPr>
                <a:t>标题文本预设</a:t>
              </a:r>
              <a:endParaRPr lang="zh-CN" altLang="en-US" b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26" name="TextBox 98"/>
            <p:cNvSpPr txBox="1"/>
            <p:nvPr/>
          </p:nvSpPr>
          <p:spPr>
            <a:xfrm>
              <a:off x="7435024" y="3589035"/>
              <a:ext cx="2020975" cy="626646"/>
            </a:xfrm>
            <a:prstGeom prst="rect">
              <a:avLst/>
            </a:prstGeom>
            <a:noFill/>
          </p:spPr>
          <p:txBody>
            <a:bodyPr wrap="square" lIns="0" tIns="0" rIns="0" bIns="0" anchor="ctr" anchorCtr="1">
              <a:normAutofit fontScale="925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</a:pPr>
              <a:r>
                <a:rPr lang="zh-CN" altLang="en-US" sz="1000">
                  <a:solidFill>
                    <a:schemeClr val="bg1"/>
                  </a:solidFill>
                  <a:cs typeface="+mn-ea"/>
                  <a:sym typeface="+mn-lt"/>
                </a:rPr>
                <a:t>此部分内容作为文字排版占位显示 （建议使用主题字体）</a:t>
              </a:r>
              <a:endParaRPr lang="zh-CN" altLang="en-US" sz="1000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27" name="Rectangle 99"/>
            <p:cNvSpPr/>
            <p:nvPr/>
          </p:nvSpPr>
          <p:spPr>
            <a:xfrm>
              <a:off x="7435023" y="3260544"/>
              <a:ext cx="2020976" cy="325410"/>
            </a:xfrm>
            <a:prstGeom prst="rect">
              <a:avLst/>
            </a:prstGeom>
          </p:spPr>
          <p:txBody>
            <a:bodyPr wrap="none" lIns="0" tIns="0" rIns="0" bIns="0" anchor="ctr" anchorCtr="1">
              <a:normAutofit fontScale="92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defTabSz="914400">
                <a:spcBef>
                  <a:spcPct val="0"/>
                </a:spcBef>
                <a:defRPr/>
              </a:pPr>
              <a:r>
                <a:rPr lang="zh-CN" altLang="en-US" b="1">
                  <a:solidFill>
                    <a:schemeClr val="bg1"/>
                  </a:solidFill>
                  <a:cs typeface="+mn-ea"/>
                  <a:sym typeface="+mn-lt"/>
                </a:rPr>
                <a:t>标题文本预设</a:t>
              </a:r>
              <a:endParaRPr lang="zh-CN" altLang="en-US" b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28" name="Freeform: Shape 100"/>
            <p:cNvSpPr/>
            <p:nvPr/>
          </p:nvSpPr>
          <p:spPr bwMode="auto">
            <a:xfrm>
              <a:off x="5729930" y="3205103"/>
              <a:ext cx="732140" cy="618711"/>
            </a:xfrm>
            <a:custGeom>
              <a:gdLst>
                <a:gd name="connsiteX0" fmla="*/ 46038 w 338138"/>
                <a:gd name="connsiteY0" fmla="*/ 261938 h 285751"/>
                <a:gd name="connsiteX1" fmla="*/ 38100 w 338138"/>
                <a:gd name="connsiteY1" fmla="*/ 270670 h 285751"/>
                <a:gd name="connsiteX2" fmla="*/ 46038 w 338138"/>
                <a:gd name="connsiteY2" fmla="*/ 279402 h 285751"/>
                <a:gd name="connsiteX3" fmla="*/ 53976 w 338138"/>
                <a:gd name="connsiteY3" fmla="*/ 270670 h 285751"/>
                <a:gd name="connsiteX4" fmla="*/ 46038 w 338138"/>
                <a:gd name="connsiteY4" fmla="*/ 261938 h 285751"/>
                <a:gd name="connsiteX5" fmla="*/ 288131 w 338138"/>
                <a:gd name="connsiteY5" fmla="*/ 184150 h 285751"/>
                <a:gd name="connsiteX6" fmla="*/ 277812 w 338138"/>
                <a:gd name="connsiteY6" fmla="*/ 194469 h 285751"/>
                <a:gd name="connsiteX7" fmla="*/ 288131 w 338138"/>
                <a:gd name="connsiteY7" fmla="*/ 204788 h 285751"/>
                <a:gd name="connsiteX8" fmla="*/ 298450 w 338138"/>
                <a:gd name="connsiteY8" fmla="*/ 194469 h 285751"/>
                <a:gd name="connsiteX9" fmla="*/ 288131 w 338138"/>
                <a:gd name="connsiteY9" fmla="*/ 184150 h 285751"/>
                <a:gd name="connsiteX10" fmla="*/ 19050 w 338138"/>
                <a:gd name="connsiteY10" fmla="*/ 165100 h 285751"/>
                <a:gd name="connsiteX11" fmla="*/ 19050 w 338138"/>
                <a:gd name="connsiteY11" fmla="*/ 242888 h 285751"/>
                <a:gd name="connsiteX12" fmla="*/ 73025 w 338138"/>
                <a:gd name="connsiteY12" fmla="*/ 242888 h 285751"/>
                <a:gd name="connsiteX13" fmla="*/ 73025 w 338138"/>
                <a:gd name="connsiteY13" fmla="*/ 165100 h 285751"/>
                <a:gd name="connsiteX14" fmla="*/ 12010 w 338138"/>
                <a:gd name="connsiteY14" fmla="*/ 141288 h 285751"/>
                <a:gd name="connsiteX15" fmla="*/ 81400 w 338138"/>
                <a:gd name="connsiteY15" fmla="*/ 141288 h 285751"/>
                <a:gd name="connsiteX16" fmla="*/ 92075 w 338138"/>
                <a:gd name="connsiteY16" fmla="*/ 153107 h 285751"/>
                <a:gd name="connsiteX17" fmla="*/ 92075 w 338138"/>
                <a:gd name="connsiteY17" fmla="*/ 273932 h 285751"/>
                <a:gd name="connsiteX18" fmla="*/ 81400 w 338138"/>
                <a:gd name="connsiteY18" fmla="*/ 285751 h 285751"/>
                <a:gd name="connsiteX19" fmla="*/ 12010 w 338138"/>
                <a:gd name="connsiteY19" fmla="*/ 285751 h 285751"/>
                <a:gd name="connsiteX20" fmla="*/ 0 w 338138"/>
                <a:gd name="connsiteY20" fmla="*/ 273932 h 285751"/>
                <a:gd name="connsiteX21" fmla="*/ 0 w 338138"/>
                <a:gd name="connsiteY21" fmla="*/ 153107 h 285751"/>
                <a:gd name="connsiteX22" fmla="*/ 12010 w 338138"/>
                <a:gd name="connsiteY22" fmla="*/ 141288 h 285751"/>
                <a:gd name="connsiteX23" fmla="*/ 55002 w 338138"/>
                <a:gd name="connsiteY23" fmla="*/ 82550 h 285751"/>
                <a:gd name="connsiteX24" fmla="*/ 175185 w 338138"/>
                <a:gd name="connsiteY24" fmla="*/ 82550 h 285751"/>
                <a:gd name="connsiteX25" fmla="*/ 193675 w 338138"/>
                <a:gd name="connsiteY25" fmla="*/ 99703 h 285751"/>
                <a:gd name="connsiteX26" fmla="*/ 193675 w 338138"/>
                <a:gd name="connsiteY26" fmla="*/ 268597 h 285751"/>
                <a:gd name="connsiteX27" fmla="*/ 175185 w 338138"/>
                <a:gd name="connsiteY27" fmla="*/ 285750 h 285751"/>
                <a:gd name="connsiteX28" fmla="*/ 107830 w 338138"/>
                <a:gd name="connsiteY28" fmla="*/ 285750 h 285751"/>
                <a:gd name="connsiteX29" fmla="*/ 109151 w 338138"/>
                <a:gd name="connsiteY29" fmla="*/ 276514 h 285751"/>
                <a:gd name="connsiteX30" fmla="*/ 109151 w 338138"/>
                <a:gd name="connsiteY30" fmla="*/ 273875 h 285751"/>
                <a:gd name="connsiteX31" fmla="*/ 115754 w 338138"/>
                <a:gd name="connsiteY31" fmla="*/ 275194 h 285751"/>
                <a:gd name="connsiteX32" fmla="*/ 124999 w 338138"/>
                <a:gd name="connsiteY32" fmla="*/ 264639 h 285751"/>
                <a:gd name="connsiteX33" fmla="*/ 115754 w 338138"/>
                <a:gd name="connsiteY33" fmla="*/ 254083 h 285751"/>
                <a:gd name="connsiteX34" fmla="*/ 109151 w 338138"/>
                <a:gd name="connsiteY34" fmla="*/ 256722 h 285751"/>
                <a:gd name="connsiteX35" fmla="*/ 109151 w 338138"/>
                <a:gd name="connsiteY35" fmla="*/ 235610 h 285751"/>
                <a:gd name="connsiteX36" fmla="*/ 168582 w 338138"/>
                <a:gd name="connsiteY36" fmla="*/ 235610 h 285751"/>
                <a:gd name="connsiteX37" fmla="*/ 168582 w 338138"/>
                <a:gd name="connsiteY37" fmla="*/ 110259 h 285751"/>
                <a:gd name="connsiteX38" fmla="*/ 61606 w 338138"/>
                <a:gd name="connsiteY38" fmla="*/ 110259 h 285751"/>
                <a:gd name="connsiteX39" fmla="*/ 61606 w 338138"/>
                <a:gd name="connsiteY39" fmla="*/ 126093 h 285751"/>
                <a:gd name="connsiteX40" fmla="*/ 36512 w 338138"/>
                <a:gd name="connsiteY40" fmla="*/ 126093 h 285751"/>
                <a:gd name="connsiteX41" fmla="*/ 36512 w 338138"/>
                <a:gd name="connsiteY41" fmla="*/ 99703 h 285751"/>
                <a:gd name="connsiteX42" fmla="*/ 55002 w 338138"/>
                <a:gd name="connsiteY42" fmla="*/ 82550 h 285751"/>
                <a:gd name="connsiteX43" fmla="*/ 102729 w 338138"/>
                <a:gd name="connsiteY43" fmla="*/ 0 h 285751"/>
                <a:gd name="connsiteX44" fmla="*/ 305260 w 338138"/>
                <a:gd name="connsiteY44" fmla="*/ 0 h 285751"/>
                <a:gd name="connsiteX45" fmla="*/ 338138 w 338138"/>
                <a:gd name="connsiteY45" fmla="*/ 34237 h 285751"/>
                <a:gd name="connsiteX46" fmla="*/ 338138 w 338138"/>
                <a:gd name="connsiteY46" fmla="*/ 188306 h 285751"/>
                <a:gd name="connsiteX47" fmla="*/ 305260 w 338138"/>
                <a:gd name="connsiteY47" fmla="*/ 221226 h 285751"/>
                <a:gd name="connsiteX48" fmla="*/ 234242 w 338138"/>
                <a:gd name="connsiteY48" fmla="*/ 221226 h 285751"/>
                <a:gd name="connsiteX49" fmla="*/ 234242 w 338138"/>
                <a:gd name="connsiteY49" fmla="*/ 243612 h 285751"/>
                <a:gd name="connsiteX50" fmla="*/ 265806 w 338138"/>
                <a:gd name="connsiteY50" fmla="*/ 243612 h 285751"/>
                <a:gd name="connsiteX51" fmla="*/ 277642 w 338138"/>
                <a:gd name="connsiteY51" fmla="*/ 256780 h 285751"/>
                <a:gd name="connsiteX52" fmla="*/ 277642 w 338138"/>
                <a:gd name="connsiteY52" fmla="*/ 272582 h 285751"/>
                <a:gd name="connsiteX53" fmla="*/ 265806 w 338138"/>
                <a:gd name="connsiteY53" fmla="*/ 285750 h 285751"/>
                <a:gd name="connsiteX54" fmla="*/ 205309 w 338138"/>
                <a:gd name="connsiteY54" fmla="*/ 285750 h 285751"/>
                <a:gd name="connsiteX55" fmla="*/ 210570 w 338138"/>
                <a:gd name="connsiteY55" fmla="*/ 269948 h 285751"/>
                <a:gd name="connsiteX56" fmla="*/ 210570 w 338138"/>
                <a:gd name="connsiteY56" fmla="*/ 213325 h 285751"/>
                <a:gd name="connsiteX57" fmla="*/ 210570 w 338138"/>
                <a:gd name="connsiteY57" fmla="*/ 172504 h 285751"/>
                <a:gd name="connsiteX58" fmla="*/ 296054 w 338138"/>
                <a:gd name="connsiteY58" fmla="*/ 172504 h 285751"/>
                <a:gd name="connsiteX59" fmla="*/ 309205 w 338138"/>
                <a:gd name="connsiteY59" fmla="*/ 159335 h 285751"/>
                <a:gd name="connsiteX60" fmla="*/ 309205 w 338138"/>
                <a:gd name="connsiteY60" fmla="*/ 39504 h 285751"/>
                <a:gd name="connsiteX61" fmla="*/ 296054 w 338138"/>
                <a:gd name="connsiteY61" fmla="*/ 27653 h 285751"/>
                <a:gd name="connsiteX62" fmla="*/ 110620 w 338138"/>
                <a:gd name="connsiteY62" fmla="*/ 27653 h 285751"/>
                <a:gd name="connsiteX63" fmla="*/ 98783 w 338138"/>
                <a:gd name="connsiteY63" fmla="*/ 39504 h 285751"/>
                <a:gd name="connsiteX64" fmla="*/ 98783 w 338138"/>
                <a:gd name="connsiteY64" fmla="*/ 65841 h 285751"/>
                <a:gd name="connsiteX65" fmla="*/ 69850 w 338138"/>
                <a:gd name="connsiteY65" fmla="*/ 65841 h 285751"/>
                <a:gd name="connsiteX66" fmla="*/ 69850 w 338138"/>
                <a:gd name="connsiteY66" fmla="*/ 34237 h 285751"/>
                <a:gd name="connsiteX67" fmla="*/ 102729 w 338138"/>
                <a:gd name="connsiteY67" fmla="*/ 0 h 2857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</a:cxnLst>
              <a:rect l="l" t="t" r="r" b="b"/>
              <a:pathLst>
                <a:path w="338138" h="285751">
                  <a:moveTo>
                    <a:pt x="46038" y="261938"/>
                  </a:moveTo>
                  <a:cubicBezTo>
                    <a:pt x="41654" y="261938"/>
                    <a:pt x="38100" y="265847"/>
                    <a:pt x="38100" y="270670"/>
                  </a:cubicBezTo>
                  <a:cubicBezTo>
                    <a:pt x="38100" y="275493"/>
                    <a:pt x="41654" y="279402"/>
                    <a:pt x="46038" y="279402"/>
                  </a:cubicBezTo>
                  <a:cubicBezTo>
                    <a:pt x="50422" y="279402"/>
                    <a:pt x="53976" y="275493"/>
                    <a:pt x="53976" y="270670"/>
                  </a:cubicBezTo>
                  <a:cubicBezTo>
                    <a:pt x="53976" y="265847"/>
                    <a:pt x="50422" y="261938"/>
                    <a:pt x="46038" y="261938"/>
                  </a:cubicBezTo>
                  <a:close/>
                  <a:moveTo>
                    <a:pt x="288131" y="184150"/>
                  </a:moveTo>
                  <a:cubicBezTo>
                    <a:pt x="282432" y="184150"/>
                    <a:pt x="277812" y="188770"/>
                    <a:pt x="277812" y="194469"/>
                  </a:cubicBezTo>
                  <a:cubicBezTo>
                    <a:pt x="277812" y="200168"/>
                    <a:pt x="282432" y="204788"/>
                    <a:pt x="288131" y="204788"/>
                  </a:cubicBezTo>
                  <a:cubicBezTo>
                    <a:pt x="293830" y="204788"/>
                    <a:pt x="298450" y="200168"/>
                    <a:pt x="298450" y="194469"/>
                  </a:cubicBezTo>
                  <a:cubicBezTo>
                    <a:pt x="298450" y="188770"/>
                    <a:pt x="293830" y="184150"/>
                    <a:pt x="288131" y="184150"/>
                  </a:cubicBezTo>
                  <a:close/>
                  <a:moveTo>
                    <a:pt x="19050" y="165100"/>
                  </a:moveTo>
                  <a:lnTo>
                    <a:pt x="19050" y="242888"/>
                  </a:lnTo>
                  <a:lnTo>
                    <a:pt x="73025" y="242888"/>
                  </a:lnTo>
                  <a:lnTo>
                    <a:pt x="73025" y="165100"/>
                  </a:lnTo>
                  <a:close/>
                  <a:moveTo>
                    <a:pt x="12010" y="141288"/>
                  </a:moveTo>
                  <a:cubicBezTo>
                    <a:pt x="12010" y="141288"/>
                    <a:pt x="12010" y="141288"/>
                    <a:pt x="81400" y="141288"/>
                  </a:cubicBezTo>
                  <a:cubicBezTo>
                    <a:pt x="86738" y="141288"/>
                    <a:pt x="92075" y="146541"/>
                    <a:pt x="92075" y="153107"/>
                  </a:cubicBezTo>
                  <a:cubicBezTo>
                    <a:pt x="92075" y="153107"/>
                    <a:pt x="92075" y="153107"/>
                    <a:pt x="92075" y="273932"/>
                  </a:cubicBezTo>
                  <a:cubicBezTo>
                    <a:pt x="92075" y="280498"/>
                    <a:pt x="86738" y="285751"/>
                    <a:pt x="81400" y="285751"/>
                  </a:cubicBezTo>
                  <a:cubicBezTo>
                    <a:pt x="81400" y="285751"/>
                    <a:pt x="81400" y="285751"/>
                    <a:pt x="12010" y="285751"/>
                  </a:cubicBezTo>
                  <a:cubicBezTo>
                    <a:pt x="5337" y="285751"/>
                    <a:pt x="0" y="280498"/>
                    <a:pt x="0" y="273932"/>
                  </a:cubicBezTo>
                  <a:cubicBezTo>
                    <a:pt x="0" y="273932"/>
                    <a:pt x="0" y="273932"/>
                    <a:pt x="0" y="153107"/>
                  </a:cubicBezTo>
                  <a:cubicBezTo>
                    <a:pt x="0" y="146541"/>
                    <a:pt x="5337" y="141288"/>
                    <a:pt x="12010" y="141288"/>
                  </a:cubicBezTo>
                  <a:close/>
                  <a:moveTo>
                    <a:pt x="55002" y="82550"/>
                  </a:moveTo>
                  <a:cubicBezTo>
                    <a:pt x="55002" y="82550"/>
                    <a:pt x="55002" y="82550"/>
                    <a:pt x="175185" y="82550"/>
                  </a:cubicBezTo>
                  <a:cubicBezTo>
                    <a:pt x="185751" y="82550"/>
                    <a:pt x="193675" y="90467"/>
                    <a:pt x="193675" y="99703"/>
                  </a:cubicBezTo>
                  <a:cubicBezTo>
                    <a:pt x="193675" y="99703"/>
                    <a:pt x="193675" y="99703"/>
                    <a:pt x="193675" y="268597"/>
                  </a:cubicBezTo>
                  <a:cubicBezTo>
                    <a:pt x="193675" y="277833"/>
                    <a:pt x="185751" y="285750"/>
                    <a:pt x="175185" y="285750"/>
                  </a:cubicBezTo>
                  <a:cubicBezTo>
                    <a:pt x="175185" y="285750"/>
                    <a:pt x="175185" y="285750"/>
                    <a:pt x="107830" y="285750"/>
                  </a:cubicBezTo>
                  <a:cubicBezTo>
                    <a:pt x="109151" y="283111"/>
                    <a:pt x="109151" y="280472"/>
                    <a:pt x="109151" y="276514"/>
                  </a:cubicBezTo>
                  <a:cubicBezTo>
                    <a:pt x="109151" y="276514"/>
                    <a:pt x="109151" y="276514"/>
                    <a:pt x="109151" y="273875"/>
                  </a:cubicBezTo>
                  <a:cubicBezTo>
                    <a:pt x="110471" y="273875"/>
                    <a:pt x="113113" y="275194"/>
                    <a:pt x="115754" y="275194"/>
                  </a:cubicBezTo>
                  <a:cubicBezTo>
                    <a:pt x="121037" y="275194"/>
                    <a:pt x="124999" y="271236"/>
                    <a:pt x="124999" y="264639"/>
                  </a:cubicBezTo>
                  <a:cubicBezTo>
                    <a:pt x="124999" y="259361"/>
                    <a:pt x="121037" y="254083"/>
                    <a:pt x="115754" y="254083"/>
                  </a:cubicBezTo>
                  <a:cubicBezTo>
                    <a:pt x="113113" y="254083"/>
                    <a:pt x="110471" y="255402"/>
                    <a:pt x="109151" y="256722"/>
                  </a:cubicBezTo>
                  <a:cubicBezTo>
                    <a:pt x="109151" y="256722"/>
                    <a:pt x="109151" y="256722"/>
                    <a:pt x="109151" y="235610"/>
                  </a:cubicBezTo>
                  <a:cubicBezTo>
                    <a:pt x="109151" y="235610"/>
                    <a:pt x="109151" y="235610"/>
                    <a:pt x="168582" y="235610"/>
                  </a:cubicBezTo>
                  <a:cubicBezTo>
                    <a:pt x="168582" y="235610"/>
                    <a:pt x="168582" y="235610"/>
                    <a:pt x="168582" y="110259"/>
                  </a:cubicBezTo>
                  <a:cubicBezTo>
                    <a:pt x="168582" y="110259"/>
                    <a:pt x="168582" y="110259"/>
                    <a:pt x="61606" y="110259"/>
                  </a:cubicBezTo>
                  <a:cubicBezTo>
                    <a:pt x="61606" y="110259"/>
                    <a:pt x="61606" y="110259"/>
                    <a:pt x="61606" y="126093"/>
                  </a:cubicBezTo>
                  <a:cubicBezTo>
                    <a:pt x="61606" y="126093"/>
                    <a:pt x="61606" y="126093"/>
                    <a:pt x="36512" y="126093"/>
                  </a:cubicBezTo>
                  <a:cubicBezTo>
                    <a:pt x="36512" y="126093"/>
                    <a:pt x="36512" y="126093"/>
                    <a:pt x="36512" y="99703"/>
                  </a:cubicBezTo>
                  <a:cubicBezTo>
                    <a:pt x="36512" y="90467"/>
                    <a:pt x="45757" y="82550"/>
                    <a:pt x="55002" y="82550"/>
                  </a:cubicBezTo>
                  <a:close/>
                  <a:moveTo>
                    <a:pt x="102729" y="0"/>
                  </a:moveTo>
                  <a:cubicBezTo>
                    <a:pt x="102729" y="0"/>
                    <a:pt x="102729" y="0"/>
                    <a:pt x="305260" y="0"/>
                  </a:cubicBezTo>
                  <a:cubicBezTo>
                    <a:pt x="323672" y="0"/>
                    <a:pt x="338138" y="15802"/>
                    <a:pt x="338138" y="34237"/>
                  </a:cubicBezTo>
                  <a:cubicBezTo>
                    <a:pt x="338138" y="34237"/>
                    <a:pt x="338138" y="34237"/>
                    <a:pt x="338138" y="188306"/>
                  </a:cubicBezTo>
                  <a:cubicBezTo>
                    <a:pt x="338138" y="206741"/>
                    <a:pt x="323672" y="221226"/>
                    <a:pt x="305260" y="221226"/>
                  </a:cubicBezTo>
                  <a:cubicBezTo>
                    <a:pt x="305260" y="221226"/>
                    <a:pt x="305260" y="221226"/>
                    <a:pt x="234242" y="221226"/>
                  </a:cubicBezTo>
                  <a:cubicBezTo>
                    <a:pt x="234242" y="221226"/>
                    <a:pt x="234242" y="221226"/>
                    <a:pt x="234242" y="243612"/>
                  </a:cubicBezTo>
                  <a:cubicBezTo>
                    <a:pt x="234242" y="243612"/>
                    <a:pt x="234242" y="243612"/>
                    <a:pt x="265806" y="243612"/>
                  </a:cubicBezTo>
                  <a:cubicBezTo>
                    <a:pt x="272381" y="243612"/>
                    <a:pt x="277642" y="250196"/>
                    <a:pt x="277642" y="256780"/>
                  </a:cubicBezTo>
                  <a:cubicBezTo>
                    <a:pt x="277642" y="256780"/>
                    <a:pt x="277642" y="256780"/>
                    <a:pt x="277642" y="272582"/>
                  </a:cubicBezTo>
                  <a:cubicBezTo>
                    <a:pt x="277642" y="280483"/>
                    <a:pt x="272381" y="285750"/>
                    <a:pt x="265806" y="285750"/>
                  </a:cubicBezTo>
                  <a:cubicBezTo>
                    <a:pt x="265806" y="285750"/>
                    <a:pt x="265806" y="285750"/>
                    <a:pt x="205309" y="285750"/>
                  </a:cubicBezTo>
                  <a:cubicBezTo>
                    <a:pt x="207940" y="280483"/>
                    <a:pt x="209255" y="275216"/>
                    <a:pt x="210570" y="269948"/>
                  </a:cubicBezTo>
                  <a:cubicBezTo>
                    <a:pt x="210570" y="268632"/>
                    <a:pt x="210570" y="213325"/>
                    <a:pt x="210570" y="213325"/>
                  </a:cubicBezTo>
                  <a:cubicBezTo>
                    <a:pt x="210570" y="213325"/>
                    <a:pt x="210570" y="213325"/>
                    <a:pt x="210570" y="172504"/>
                  </a:cubicBezTo>
                  <a:cubicBezTo>
                    <a:pt x="210570" y="172504"/>
                    <a:pt x="210570" y="172504"/>
                    <a:pt x="296054" y="172504"/>
                  </a:cubicBezTo>
                  <a:cubicBezTo>
                    <a:pt x="303945" y="172504"/>
                    <a:pt x="309205" y="165920"/>
                    <a:pt x="309205" y="159335"/>
                  </a:cubicBezTo>
                  <a:cubicBezTo>
                    <a:pt x="309205" y="159335"/>
                    <a:pt x="309205" y="159335"/>
                    <a:pt x="309205" y="39504"/>
                  </a:cubicBezTo>
                  <a:cubicBezTo>
                    <a:pt x="309205" y="32920"/>
                    <a:pt x="303945" y="27653"/>
                    <a:pt x="296054" y="27653"/>
                  </a:cubicBezTo>
                  <a:cubicBezTo>
                    <a:pt x="296054" y="27653"/>
                    <a:pt x="296054" y="27653"/>
                    <a:pt x="110620" y="27653"/>
                  </a:cubicBezTo>
                  <a:cubicBezTo>
                    <a:pt x="104044" y="27653"/>
                    <a:pt x="98783" y="32920"/>
                    <a:pt x="98783" y="39504"/>
                  </a:cubicBezTo>
                  <a:cubicBezTo>
                    <a:pt x="98783" y="39504"/>
                    <a:pt x="98783" y="39504"/>
                    <a:pt x="98783" y="65841"/>
                  </a:cubicBezTo>
                  <a:cubicBezTo>
                    <a:pt x="98783" y="65841"/>
                    <a:pt x="98783" y="65841"/>
                    <a:pt x="69850" y="65841"/>
                  </a:cubicBezTo>
                  <a:cubicBezTo>
                    <a:pt x="69850" y="65841"/>
                    <a:pt x="69850" y="65841"/>
                    <a:pt x="69850" y="34237"/>
                  </a:cubicBezTo>
                  <a:cubicBezTo>
                    <a:pt x="69850" y="15802"/>
                    <a:pt x="84317" y="0"/>
                    <a:pt x="1027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  <p:sp>
          <p:nvSpPr>
            <p:cNvPr id="29" name="Freeform: Shape 101"/>
            <p:cNvSpPr/>
            <p:nvPr/>
          </p:nvSpPr>
          <p:spPr bwMode="auto">
            <a:xfrm>
              <a:off x="8253090" y="2624098"/>
              <a:ext cx="427771" cy="532840"/>
            </a:xfrm>
            <a:custGeom>
              <a:gdLst>
                <a:gd name="connsiteX0" fmla="*/ 79065 w 271462"/>
                <a:gd name="connsiteY0" fmla="*/ 301625 h 338138"/>
                <a:gd name="connsiteX1" fmla="*/ 69850 w 271462"/>
                <a:gd name="connsiteY1" fmla="*/ 312632 h 338138"/>
                <a:gd name="connsiteX2" fmla="*/ 79065 w 271462"/>
                <a:gd name="connsiteY2" fmla="*/ 322263 h 338138"/>
                <a:gd name="connsiteX3" fmla="*/ 114610 w 271462"/>
                <a:gd name="connsiteY3" fmla="*/ 322263 h 338138"/>
                <a:gd name="connsiteX4" fmla="*/ 123825 w 271462"/>
                <a:gd name="connsiteY4" fmla="*/ 312632 h 338138"/>
                <a:gd name="connsiteX5" fmla="*/ 114610 w 271462"/>
                <a:gd name="connsiteY5" fmla="*/ 301625 h 338138"/>
                <a:gd name="connsiteX6" fmla="*/ 79065 w 271462"/>
                <a:gd name="connsiteY6" fmla="*/ 301625 h 338138"/>
                <a:gd name="connsiteX7" fmla="*/ 166687 w 271462"/>
                <a:gd name="connsiteY7" fmla="*/ 152400 h 338138"/>
                <a:gd name="connsiteX8" fmla="*/ 166687 w 271462"/>
                <a:gd name="connsiteY8" fmla="*/ 166688 h 338138"/>
                <a:gd name="connsiteX9" fmla="*/ 171450 w 271462"/>
                <a:gd name="connsiteY9" fmla="*/ 166688 h 338138"/>
                <a:gd name="connsiteX10" fmla="*/ 171450 w 271462"/>
                <a:gd name="connsiteY10" fmla="*/ 193676 h 338138"/>
                <a:gd name="connsiteX11" fmla="*/ 166687 w 271462"/>
                <a:gd name="connsiteY11" fmla="*/ 193676 h 338138"/>
                <a:gd name="connsiteX12" fmla="*/ 166687 w 271462"/>
                <a:gd name="connsiteY12" fmla="*/ 207963 h 338138"/>
                <a:gd name="connsiteX13" fmla="*/ 193675 w 271462"/>
                <a:gd name="connsiteY13" fmla="*/ 207963 h 338138"/>
                <a:gd name="connsiteX14" fmla="*/ 193675 w 271462"/>
                <a:gd name="connsiteY14" fmla="*/ 193676 h 338138"/>
                <a:gd name="connsiteX15" fmla="*/ 190500 w 271462"/>
                <a:gd name="connsiteY15" fmla="*/ 193676 h 338138"/>
                <a:gd name="connsiteX16" fmla="*/ 190500 w 271462"/>
                <a:gd name="connsiteY16" fmla="*/ 152400 h 338138"/>
                <a:gd name="connsiteX17" fmla="*/ 179388 w 271462"/>
                <a:gd name="connsiteY17" fmla="*/ 125413 h 338138"/>
                <a:gd name="connsiteX18" fmla="*/ 168275 w 271462"/>
                <a:gd name="connsiteY18" fmla="*/ 135732 h 338138"/>
                <a:gd name="connsiteX19" fmla="*/ 179388 w 271462"/>
                <a:gd name="connsiteY19" fmla="*/ 146051 h 338138"/>
                <a:gd name="connsiteX20" fmla="*/ 190501 w 271462"/>
                <a:gd name="connsiteY20" fmla="*/ 135732 h 338138"/>
                <a:gd name="connsiteX21" fmla="*/ 179388 w 271462"/>
                <a:gd name="connsiteY21" fmla="*/ 125413 h 338138"/>
                <a:gd name="connsiteX22" fmla="*/ 180975 w 271462"/>
                <a:gd name="connsiteY22" fmla="*/ 88900 h 338138"/>
                <a:gd name="connsiteX23" fmla="*/ 271462 w 271462"/>
                <a:gd name="connsiteY23" fmla="*/ 169069 h 338138"/>
                <a:gd name="connsiteX24" fmla="*/ 180975 w 271462"/>
                <a:gd name="connsiteY24" fmla="*/ 249238 h 338138"/>
                <a:gd name="connsiteX25" fmla="*/ 131141 w 271462"/>
                <a:gd name="connsiteY25" fmla="*/ 236096 h 338138"/>
                <a:gd name="connsiteX26" fmla="*/ 97044 w 271462"/>
                <a:gd name="connsiteY26" fmla="*/ 242667 h 338138"/>
                <a:gd name="connsiteX27" fmla="*/ 95732 w 271462"/>
                <a:gd name="connsiteY27" fmla="*/ 237410 h 338138"/>
                <a:gd name="connsiteX28" fmla="*/ 110158 w 271462"/>
                <a:gd name="connsiteY28" fmla="*/ 219011 h 338138"/>
                <a:gd name="connsiteX29" fmla="*/ 90487 w 271462"/>
                <a:gd name="connsiteY29" fmla="*/ 169069 h 338138"/>
                <a:gd name="connsiteX30" fmla="*/ 180975 w 271462"/>
                <a:gd name="connsiteY30" fmla="*/ 88900 h 338138"/>
                <a:gd name="connsiteX31" fmla="*/ 37042 w 271462"/>
                <a:gd name="connsiteY31" fmla="*/ 0 h 338138"/>
                <a:gd name="connsiteX32" fmla="*/ 162719 w 271462"/>
                <a:gd name="connsiteY32" fmla="*/ 0 h 338138"/>
                <a:gd name="connsiteX33" fmla="*/ 198438 w 271462"/>
                <a:gd name="connsiteY33" fmla="*/ 38304 h 338138"/>
                <a:gd name="connsiteX34" fmla="*/ 198438 w 271462"/>
                <a:gd name="connsiteY34" fmla="*/ 67363 h 338138"/>
                <a:gd name="connsiteX35" fmla="*/ 181240 w 271462"/>
                <a:gd name="connsiteY35" fmla="*/ 66042 h 338138"/>
                <a:gd name="connsiteX36" fmla="*/ 165365 w 271462"/>
                <a:gd name="connsiteY36" fmla="*/ 67363 h 338138"/>
                <a:gd name="connsiteX37" fmla="*/ 165365 w 271462"/>
                <a:gd name="connsiteY37" fmla="*/ 51513 h 338138"/>
                <a:gd name="connsiteX38" fmla="*/ 34396 w 271462"/>
                <a:gd name="connsiteY38" fmla="*/ 51513 h 338138"/>
                <a:gd name="connsiteX39" fmla="*/ 33073 w 271462"/>
                <a:gd name="connsiteY39" fmla="*/ 51513 h 338138"/>
                <a:gd name="connsiteX40" fmla="*/ 33073 w 271462"/>
                <a:gd name="connsiteY40" fmla="*/ 286625 h 338138"/>
                <a:gd name="connsiteX41" fmla="*/ 34396 w 271462"/>
                <a:gd name="connsiteY41" fmla="*/ 286625 h 338138"/>
                <a:gd name="connsiteX42" fmla="*/ 165365 w 271462"/>
                <a:gd name="connsiteY42" fmla="*/ 286625 h 338138"/>
                <a:gd name="connsiteX43" fmla="*/ 165365 w 271462"/>
                <a:gd name="connsiteY43" fmla="*/ 270775 h 338138"/>
                <a:gd name="connsiteX44" fmla="*/ 181240 w 271462"/>
                <a:gd name="connsiteY44" fmla="*/ 272096 h 338138"/>
                <a:gd name="connsiteX45" fmla="*/ 198438 w 271462"/>
                <a:gd name="connsiteY45" fmla="*/ 270775 h 338138"/>
                <a:gd name="connsiteX46" fmla="*/ 198438 w 271462"/>
                <a:gd name="connsiteY46" fmla="*/ 299834 h 338138"/>
                <a:gd name="connsiteX47" fmla="*/ 162719 w 271462"/>
                <a:gd name="connsiteY47" fmla="*/ 338138 h 338138"/>
                <a:gd name="connsiteX48" fmla="*/ 37042 w 271462"/>
                <a:gd name="connsiteY48" fmla="*/ 338138 h 338138"/>
                <a:gd name="connsiteX49" fmla="*/ 0 w 271462"/>
                <a:gd name="connsiteY49" fmla="*/ 299834 h 338138"/>
                <a:gd name="connsiteX50" fmla="*/ 0 w 271462"/>
                <a:gd name="connsiteY50" fmla="*/ 38304 h 338138"/>
                <a:gd name="connsiteX51" fmla="*/ 37042 w 271462"/>
                <a:gd name="connsiteY51" fmla="*/ 0 h 33813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</a:cxnLst>
              <a:rect l="l" t="t" r="r" b="b"/>
              <a:pathLst>
                <a:path w="271462" h="338138">
                  <a:moveTo>
                    <a:pt x="79065" y="301625"/>
                  </a:moveTo>
                  <a:cubicBezTo>
                    <a:pt x="73799" y="301625"/>
                    <a:pt x="69850" y="305753"/>
                    <a:pt x="69850" y="312632"/>
                  </a:cubicBezTo>
                  <a:cubicBezTo>
                    <a:pt x="69850" y="318136"/>
                    <a:pt x="73799" y="322263"/>
                    <a:pt x="79065" y="322263"/>
                  </a:cubicBezTo>
                  <a:cubicBezTo>
                    <a:pt x="79065" y="322263"/>
                    <a:pt x="79065" y="322263"/>
                    <a:pt x="114610" y="322263"/>
                  </a:cubicBezTo>
                  <a:cubicBezTo>
                    <a:pt x="119875" y="322263"/>
                    <a:pt x="123825" y="318136"/>
                    <a:pt x="123825" y="312632"/>
                  </a:cubicBezTo>
                  <a:cubicBezTo>
                    <a:pt x="123825" y="305753"/>
                    <a:pt x="119875" y="301625"/>
                    <a:pt x="114610" y="301625"/>
                  </a:cubicBezTo>
                  <a:cubicBezTo>
                    <a:pt x="114610" y="301625"/>
                    <a:pt x="114610" y="301625"/>
                    <a:pt x="79065" y="301625"/>
                  </a:cubicBezTo>
                  <a:close/>
                  <a:moveTo>
                    <a:pt x="166687" y="152400"/>
                  </a:moveTo>
                  <a:lnTo>
                    <a:pt x="166687" y="166688"/>
                  </a:lnTo>
                  <a:lnTo>
                    <a:pt x="171450" y="166688"/>
                  </a:lnTo>
                  <a:lnTo>
                    <a:pt x="171450" y="193676"/>
                  </a:lnTo>
                  <a:lnTo>
                    <a:pt x="166687" y="193676"/>
                  </a:lnTo>
                  <a:lnTo>
                    <a:pt x="166687" y="207963"/>
                  </a:lnTo>
                  <a:lnTo>
                    <a:pt x="193675" y="207963"/>
                  </a:lnTo>
                  <a:lnTo>
                    <a:pt x="193675" y="193676"/>
                  </a:lnTo>
                  <a:lnTo>
                    <a:pt x="190500" y="193676"/>
                  </a:lnTo>
                  <a:lnTo>
                    <a:pt x="190500" y="152400"/>
                  </a:lnTo>
                  <a:close/>
                  <a:moveTo>
                    <a:pt x="179388" y="125413"/>
                  </a:moveTo>
                  <a:cubicBezTo>
                    <a:pt x="173250" y="125413"/>
                    <a:pt x="168275" y="130033"/>
                    <a:pt x="168275" y="135732"/>
                  </a:cubicBezTo>
                  <a:cubicBezTo>
                    <a:pt x="168275" y="141431"/>
                    <a:pt x="173250" y="146051"/>
                    <a:pt x="179388" y="146051"/>
                  </a:cubicBezTo>
                  <a:cubicBezTo>
                    <a:pt x="185526" y="146051"/>
                    <a:pt x="190501" y="141431"/>
                    <a:pt x="190501" y="135732"/>
                  </a:cubicBezTo>
                  <a:cubicBezTo>
                    <a:pt x="190501" y="130033"/>
                    <a:pt x="185526" y="125413"/>
                    <a:pt x="179388" y="125413"/>
                  </a:cubicBezTo>
                  <a:close/>
                  <a:moveTo>
                    <a:pt x="180975" y="88900"/>
                  </a:moveTo>
                  <a:cubicBezTo>
                    <a:pt x="230808" y="88900"/>
                    <a:pt x="271462" y="124384"/>
                    <a:pt x="271462" y="169069"/>
                  </a:cubicBezTo>
                  <a:cubicBezTo>
                    <a:pt x="271462" y="212439"/>
                    <a:pt x="230808" y="249238"/>
                    <a:pt x="180975" y="249238"/>
                  </a:cubicBezTo>
                  <a:cubicBezTo>
                    <a:pt x="162614" y="249238"/>
                    <a:pt x="145566" y="243981"/>
                    <a:pt x="131141" y="236096"/>
                  </a:cubicBezTo>
                  <a:cubicBezTo>
                    <a:pt x="119338" y="243981"/>
                    <a:pt x="104912" y="242667"/>
                    <a:pt x="97044" y="242667"/>
                  </a:cubicBezTo>
                  <a:cubicBezTo>
                    <a:pt x="94421" y="241353"/>
                    <a:pt x="94421" y="238724"/>
                    <a:pt x="95732" y="237410"/>
                  </a:cubicBezTo>
                  <a:cubicBezTo>
                    <a:pt x="103601" y="232153"/>
                    <a:pt x="107535" y="225582"/>
                    <a:pt x="110158" y="219011"/>
                  </a:cubicBezTo>
                  <a:cubicBezTo>
                    <a:pt x="97044" y="205868"/>
                    <a:pt x="90487" y="187469"/>
                    <a:pt x="90487" y="169069"/>
                  </a:cubicBezTo>
                  <a:cubicBezTo>
                    <a:pt x="90487" y="124384"/>
                    <a:pt x="131141" y="88900"/>
                    <a:pt x="180975" y="88900"/>
                  </a:cubicBezTo>
                  <a:close/>
                  <a:moveTo>
                    <a:pt x="37042" y="0"/>
                  </a:moveTo>
                  <a:cubicBezTo>
                    <a:pt x="37042" y="0"/>
                    <a:pt x="37042" y="0"/>
                    <a:pt x="162719" y="0"/>
                  </a:cubicBezTo>
                  <a:cubicBezTo>
                    <a:pt x="182563" y="0"/>
                    <a:pt x="198438" y="17171"/>
                    <a:pt x="198438" y="38304"/>
                  </a:cubicBezTo>
                  <a:cubicBezTo>
                    <a:pt x="198438" y="38304"/>
                    <a:pt x="198438" y="38304"/>
                    <a:pt x="198438" y="67363"/>
                  </a:cubicBezTo>
                  <a:cubicBezTo>
                    <a:pt x="193147" y="67363"/>
                    <a:pt x="186532" y="66042"/>
                    <a:pt x="181240" y="66042"/>
                  </a:cubicBezTo>
                  <a:cubicBezTo>
                    <a:pt x="175949" y="66042"/>
                    <a:pt x="170657" y="67363"/>
                    <a:pt x="165365" y="67363"/>
                  </a:cubicBezTo>
                  <a:cubicBezTo>
                    <a:pt x="165365" y="67363"/>
                    <a:pt x="165365" y="67363"/>
                    <a:pt x="165365" y="51513"/>
                  </a:cubicBezTo>
                  <a:cubicBezTo>
                    <a:pt x="165365" y="51513"/>
                    <a:pt x="165365" y="51513"/>
                    <a:pt x="34396" y="51513"/>
                  </a:cubicBezTo>
                  <a:cubicBezTo>
                    <a:pt x="34396" y="51513"/>
                    <a:pt x="33073" y="51513"/>
                    <a:pt x="33073" y="51513"/>
                  </a:cubicBezTo>
                  <a:cubicBezTo>
                    <a:pt x="33073" y="51513"/>
                    <a:pt x="33073" y="51513"/>
                    <a:pt x="33073" y="286625"/>
                  </a:cubicBezTo>
                  <a:cubicBezTo>
                    <a:pt x="33073" y="286625"/>
                    <a:pt x="34396" y="286625"/>
                    <a:pt x="34396" y="286625"/>
                  </a:cubicBezTo>
                  <a:cubicBezTo>
                    <a:pt x="34396" y="286625"/>
                    <a:pt x="34396" y="286625"/>
                    <a:pt x="165365" y="286625"/>
                  </a:cubicBezTo>
                  <a:cubicBezTo>
                    <a:pt x="165365" y="286625"/>
                    <a:pt x="165365" y="286625"/>
                    <a:pt x="165365" y="270775"/>
                  </a:cubicBezTo>
                  <a:cubicBezTo>
                    <a:pt x="170657" y="270775"/>
                    <a:pt x="175949" y="272096"/>
                    <a:pt x="181240" y="272096"/>
                  </a:cubicBezTo>
                  <a:cubicBezTo>
                    <a:pt x="186532" y="272096"/>
                    <a:pt x="193147" y="270775"/>
                    <a:pt x="198438" y="270775"/>
                  </a:cubicBezTo>
                  <a:cubicBezTo>
                    <a:pt x="198438" y="270775"/>
                    <a:pt x="198438" y="270775"/>
                    <a:pt x="198438" y="299834"/>
                  </a:cubicBezTo>
                  <a:cubicBezTo>
                    <a:pt x="198438" y="320967"/>
                    <a:pt x="182563" y="338138"/>
                    <a:pt x="162719" y="338138"/>
                  </a:cubicBezTo>
                  <a:cubicBezTo>
                    <a:pt x="162719" y="338138"/>
                    <a:pt x="162719" y="338138"/>
                    <a:pt x="37042" y="338138"/>
                  </a:cubicBezTo>
                  <a:cubicBezTo>
                    <a:pt x="17198" y="338138"/>
                    <a:pt x="0" y="320967"/>
                    <a:pt x="0" y="299834"/>
                  </a:cubicBezTo>
                  <a:cubicBezTo>
                    <a:pt x="0" y="299834"/>
                    <a:pt x="0" y="299834"/>
                    <a:pt x="0" y="38304"/>
                  </a:cubicBezTo>
                  <a:cubicBezTo>
                    <a:pt x="0" y="17171"/>
                    <a:pt x="17198" y="0"/>
                    <a:pt x="3704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>
                <a:cs typeface="+mn-ea"/>
                <a:sym typeface="+mn-lt"/>
              </a:endParaRPr>
            </a:p>
          </p:txBody>
        </p:sp>
      </p:grpSp>
      <p:grpSp>
        <p:nvGrpSpPr>
          <p:cNvPr id="5" name="Group 28"/>
          <p:cNvGrpSpPr/>
          <p:nvPr/>
        </p:nvGrpSpPr>
        <p:grpSpPr>
          <a:xfrm>
            <a:off x="1327743" y="3768234"/>
            <a:ext cx="6488513" cy="642945"/>
            <a:chOff x="1768931" y="4705020"/>
            <a:chExt cx="8651351" cy="857260"/>
          </a:xfrm>
        </p:grpSpPr>
        <p:grpSp>
          <p:nvGrpSpPr>
            <p:cNvPr id="6" name="Group 29"/>
            <p:cNvGrpSpPr/>
            <p:nvPr/>
          </p:nvGrpSpPr>
          <p:grpSpPr>
            <a:xfrm>
              <a:off x="1768931" y="4705020"/>
              <a:ext cx="2213143" cy="857260"/>
              <a:chOff x="1732858" y="5001250"/>
              <a:chExt cx="2213143" cy="857260"/>
            </a:xfrm>
          </p:grpSpPr>
          <p:sp>
            <p:nvSpPr>
              <p:cNvPr id="13" name="TextBox 36"/>
              <p:cNvSpPr txBox="1"/>
              <p:nvPr/>
            </p:nvSpPr>
            <p:spPr bwMode="auto">
              <a:xfrm>
                <a:off x="1732858" y="5001250"/>
                <a:ext cx="2213143" cy="283030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none" lIns="0" tIns="0" rIns="0" bIns="0" anchor="ctr" anchorCtr="1">
                <a:normAutofit lnSpcReduction="10000"/>
                <a:scene3d>
                  <a:camera prst="orthographicFront"/>
                  <a:lightRig rig="threePt" dir="t"/>
                </a:scene3d>
                <a:sp3d>
                  <a:bevelT w="0" h="0"/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1" algn="ctr"/>
                <a:r>
                  <a:rPr lang="zh-CN" altLang="en-US" sz="1400" b="1">
                    <a:solidFill>
                      <a:schemeClr val="accent1"/>
                    </a:solidFill>
                    <a:cs typeface="+mn-ea"/>
                    <a:sym typeface="+mn-lt"/>
                  </a:rPr>
                  <a:t>标题文本预设</a:t>
                </a:r>
                <a:endParaRPr lang="zh-CN" altLang="en-US" sz="1400" b="1">
                  <a:solidFill>
                    <a:schemeClr val="accent1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4" name="TextBox 37"/>
              <p:cNvSpPr txBox="1"/>
              <p:nvPr/>
            </p:nvSpPr>
            <p:spPr bwMode="auto">
              <a:xfrm>
                <a:off x="1732858" y="5284280"/>
                <a:ext cx="2213143" cy="574230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square" lIns="0" tIns="0" rIns="0" bIns="0" anchor="ctr" anchorCtr="1">
                <a:normAutofit fontScale="92500" lnSpcReduction="20000"/>
                <a:scene3d>
                  <a:camera prst="orthographicFront"/>
                  <a:lightRig rig="threePt" dir="t"/>
                </a:scene3d>
                <a:sp3d>
                  <a:bevelT w="0" h="0"/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  <a:defRPr/>
                </a:pPr>
                <a:r>
                  <a:rPr lang="zh-CN" altLang="en-US" sz="1000">
                    <a:cs typeface="+mn-ea"/>
                    <a:sym typeface="+mn-lt"/>
                  </a:rPr>
                  <a:t>此部分内容作为文字排版占位显示 </a:t>
                </a:r>
                <a:br>
                  <a:rPr lang="zh-CN" altLang="en-US" sz="1000">
                    <a:cs typeface="+mn-ea"/>
                    <a:sym typeface="+mn-lt"/>
                  </a:rPr>
                </a:br>
                <a:r>
                  <a:rPr lang="zh-CN" altLang="en-US" sz="1000">
                    <a:cs typeface="+mn-ea"/>
                    <a:sym typeface="+mn-lt"/>
                  </a:rPr>
                  <a:t>（建议使用主题字体）</a:t>
                </a:r>
                <a:endParaRPr lang="zh-CN" altLang="en-US" sz="1000">
                  <a:cs typeface="+mn-ea"/>
                  <a:sym typeface="+mn-lt"/>
                </a:endParaRPr>
              </a:p>
            </p:txBody>
          </p:sp>
        </p:grpSp>
        <p:grpSp>
          <p:nvGrpSpPr>
            <p:cNvPr id="7" name="Group 30"/>
            <p:cNvGrpSpPr/>
            <p:nvPr/>
          </p:nvGrpSpPr>
          <p:grpSpPr>
            <a:xfrm>
              <a:off x="4988035" y="4705020"/>
              <a:ext cx="2213143" cy="857260"/>
              <a:chOff x="1732858" y="5001250"/>
              <a:chExt cx="2213143" cy="857260"/>
            </a:xfrm>
          </p:grpSpPr>
          <p:sp>
            <p:nvSpPr>
              <p:cNvPr id="11" name="TextBox 34"/>
              <p:cNvSpPr txBox="1"/>
              <p:nvPr/>
            </p:nvSpPr>
            <p:spPr bwMode="auto">
              <a:xfrm>
                <a:off x="1732858" y="5001250"/>
                <a:ext cx="2213143" cy="283030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none" lIns="0" tIns="0" rIns="0" bIns="0" anchor="ctr" anchorCtr="1">
                <a:normAutofit lnSpcReduction="10000"/>
                <a:scene3d>
                  <a:camera prst="orthographicFront"/>
                  <a:lightRig rig="threePt" dir="t"/>
                </a:scene3d>
                <a:sp3d>
                  <a:bevelT w="0" h="0"/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1" algn="ctr"/>
                <a:r>
                  <a:rPr lang="zh-CN" altLang="en-US" sz="1400" b="1">
                    <a:solidFill>
                      <a:schemeClr val="accent2"/>
                    </a:solidFill>
                    <a:cs typeface="+mn-ea"/>
                    <a:sym typeface="+mn-lt"/>
                  </a:rPr>
                  <a:t>标题文本预设</a:t>
                </a:r>
                <a:endParaRPr lang="zh-CN" altLang="en-US" sz="1400" b="1">
                  <a:solidFill>
                    <a:schemeClr val="accent2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2" name="TextBox 35"/>
              <p:cNvSpPr txBox="1"/>
              <p:nvPr/>
            </p:nvSpPr>
            <p:spPr bwMode="auto">
              <a:xfrm>
                <a:off x="1732858" y="5284280"/>
                <a:ext cx="2213143" cy="574230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square" lIns="0" tIns="0" rIns="0" bIns="0" anchor="ctr" anchorCtr="1">
                <a:normAutofit fontScale="92500" lnSpcReduction="20000"/>
                <a:scene3d>
                  <a:camera prst="orthographicFront"/>
                  <a:lightRig rig="threePt" dir="t"/>
                </a:scene3d>
                <a:sp3d>
                  <a:bevelT w="0" h="0"/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  <a:defRPr/>
                </a:pPr>
                <a:r>
                  <a:rPr lang="zh-CN" altLang="en-US" sz="1000">
                    <a:cs typeface="+mn-ea"/>
                    <a:sym typeface="+mn-lt"/>
                  </a:rPr>
                  <a:t>此部分内容作为文字排版占位显示 </a:t>
                </a:r>
                <a:br>
                  <a:rPr lang="zh-CN" altLang="en-US" sz="1000">
                    <a:cs typeface="+mn-ea"/>
                    <a:sym typeface="+mn-lt"/>
                  </a:rPr>
                </a:br>
                <a:r>
                  <a:rPr lang="zh-CN" altLang="en-US" sz="1000">
                    <a:cs typeface="+mn-ea"/>
                    <a:sym typeface="+mn-lt"/>
                  </a:rPr>
                  <a:t>（建议使用主题字体）</a:t>
                </a:r>
                <a:endParaRPr lang="zh-CN" altLang="en-US" sz="1000"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Group 31"/>
            <p:cNvGrpSpPr/>
            <p:nvPr/>
          </p:nvGrpSpPr>
          <p:grpSpPr>
            <a:xfrm>
              <a:off x="8207139" y="4705020"/>
              <a:ext cx="2213143" cy="857260"/>
              <a:chOff x="1732858" y="5001250"/>
              <a:chExt cx="2213143" cy="857260"/>
            </a:xfrm>
          </p:grpSpPr>
          <p:sp>
            <p:nvSpPr>
              <p:cNvPr id="9" name="TextBox 32"/>
              <p:cNvSpPr txBox="1"/>
              <p:nvPr/>
            </p:nvSpPr>
            <p:spPr bwMode="auto">
              <a:xfrm>
                <a:off x="1732858" y="5001250"/>
                <a:ext cx="2213143" cy="283030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none" lIns="0" tIns="0" rIns="0" bIns="0" anchor="ctr" anchorCtr="1">
                <a:normAutofit lnSpcReduction="10000"/>
                <a:scene3d>
                  <a:camera prst="orthographicFront"/>
                  <a:lightRig rig="threePt" dir="t"/>
                </a:scene3d>
                <a:sp3d>
                  <a:bevelT w="0" h="0"/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1" algn="ctr"/>
                <a:r>
                  <a:rPr lang="zh-CN" altLang="en-US" sz="1400" b="1">
                    <a:solidFill>
                      <a:schemeClr val="accent3"/>
                    </a:solidFill>
                    <a:cs typeface="+mn-ea"/>
                    <a:sym typeface="+mn-lt"/>
                  </a:rPr>
                  <a:t>标题文本预设</a:t>
                </a:r>
                <a:endParaRPr lang="zh-CN" altLang="en-US" sz="1400" b="1">
                  <a:solidFill>
                    <a:schemeClr val="accent3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0" name="TextBox 33"/>
              <p:cNvSpPr txBox="1"/>
              <p:nvPr/>
            </p:nvSpPr>
            <p:spPr bwMode="auto">
              <a:xfrm>
                <a:off x="1732858" y="5284280"/>
                <a:ext cx="2213143" cy="574230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square" lIns="0" tIns="0" rIns="0" bIns="0" anchor="ctr" anchorCtr="1">
                <a:normAutofit fontScale="92500" lnSpcReduction="20000"/>
                <a:scene3d>
                  <a:camera prst="orthographicFront"/>
                  <a:lightRig rig="threePt" dir="t"/>
                </a:scene3d>
                <a:sp3d>
                  <a:bevelT w="0" h="0"/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  <a:defRPr/>
                </a:pPr>
                <a:r>
                  <a:rPr lang="zh-CN" altLang="en-US" sz="1000">
                    <a:cs typeface="+mn-ea"/>
                    <a:sym typeface="+mn-lt"/>
                  </a:rPr>
                  <a:t>此部分内容作为文字排版占位显示 </a:t>
                </a:r>
                <a:br>
                  <a:rPr lang="zh-CN" altLang="en-US" sz="1000">
                    <a:cs typeface="+mn-ea"/>
                    <a:sym typeface="+mn-lt"/>
                  </a:rPr>
                </a:br>
                <a:r>
                  <a:rPr lang="zh-CN" altLang="en-US" sz="1000">
                    <a:cs typeface="+mn-ea"/>
                    <a:sym typeface="+mn-lt"/>
                  </a:rPr>
                  <a:t>（建议使用主题字体）</a:t>
                </a:r>
                <a:endParaRPr lang="zh-CN" altLang="en-US" sz="1000">
                  <a:cs typeface="+mn-ea"/>
                  <a:sym typeface="+mn-lt"/>
                </a:endParaRPr>
              </a:p>
            </p:txBody>
          </p:sp>
        </p:grpSp>
      </p:grpSp>
      <p:sp>
        <p:nvSpPr>
          <p:cNvPr id="39" name="Title 1"/>
          <p:cNvSpPr txBox="1"/>
          <p:nvPr/>
        </p:nvSpPr>
        <p:spPr>
          <a:xfrm>
            <a:off x="611560" y="175643"/>
            <a:ext cx="2129944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8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点击输入标题内容</a:t>
            </a:r>
            <a:endParaRPr lang="en-GB" altLang="zh-CN" sz="18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3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944 -0.541966 L 0 0 E" pathEditMode="relative" ptsTypes="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0" presetID="6" presetClass="emp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  <p:from x="5470" y="10780"/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等腰三角形 4"/>
          <p:cNvSpPr/>
          <p:nvPr/>
        </p:nvSpPr>
        <p:spPr>
          <a:xfrm rot="5400000">
            <a:off x="-309962" y="-2734914"/>
            <a:ext cx="6560073" cy="5940152"/>
          </a:xfrm>
          <a:prstGeom prst="triangle">
            <a:avLst/>
          </a:prstGeom>
          <a:solidFill>
            <a:srgbClr val="38425D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等腰三角形 5"/>
          <p:cNvSpPr/>
          <p:nvPr/>
        </p:nvSpPr>
        <p:spPr>
          <a:xfrm rot="5400000">
            <a:off x="-143154" y="977336"/>
            <a:ext cx="3029727" cy="2743421"/>
          </a:xfrm>
          <a:prstGeom prst="triangle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等腰三角形 6"/>
          <p:cNvSpPr/>
          <p:nvPr/>
        </p:nvSpPr>
        <p:spPr>
          <a:xfrm rot="16200000" flipH="1">
            <a:off x="6076035" y="2130981"/>
            <a:ext cx="3220114" cy="2915816"/>
          </a:xfrm>
          <a:prstGeom prst="triangle">
            <a:avLst/>
          </a:prstGeom>
          <a:solidFill>
            <a:srgbClr val="68B7C3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4" name="TextBox 48"/>
          <p:cNvSpPr txBox="1"/>
          <p:nvPr/>
        </p:nvSpPr>
        <p:spPr>
          <a:xfrm>
            <a:off x="3326485" y="2102826"/>
            <a:ext cx="4413867" cy="49244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lt"/>
              </a:rPr>
              <a:t>03</a:t>
            </a:r>
            <a:r>
              <a:rPr lang="en-GB" altLang="zh-CN" sz="32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lt"/>
              </a:rPr>
              <a:t> </a:t>
            </a:r>
            <a:r>
              <a:rPr lang="zh-CN" altLang="en-US" sz="32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lt"/>
              </a:rPr>
              <a:t>成功项目展示</a:t>
            </a:r>
            <a:endParaRPr lang="en-GB" altLang="zh-CN" sz="3200">
              <a:solidFill>
                <a:schemeClr val="tx1">
                  <a:lumMod val="65000"/>
                  <a:lumOff val="3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5" name="TextBox 49"/>
          <p:cNvSpPr txBox="1"/>
          <p:nvPr/>
        </p:nvSpPr>
        <p:spPr>
          <a:xfrm>
            <a:off x="4044131" y="2715766"/>
            <a:ext cx="2780138" cy="12311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800">
                <a:solidFill>
                  <a:srgbClr val="778495"/>
                </a:solidFill>
                <a:cs typeface="+mn-ea"/>
                <a:sym typeface="+mn-lt"/>
              </a:rPr>
              <a:t>请替换文字内容，点击添加相关标题文字</a:t>
            </a:r>
            <a:endParaRPr lang="zh-CN" altLang="en-US" sz="800">
              <a:solidFill>
                <a:srgbClr val="778495"/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dur="2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700"/>
                            </p:stCondLst>
                            <p:childTnLst>
                              <p:par>
                                <p:cTn id="22" presetID="22" presetClass="entr" presetSubtype="8" dur="2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4" grpId="0"/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https://d.book118.com/888142003006006034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一PPT，www.1ppt.com">
  <a:themeElements>
    <a:clrScheme name="自定义 237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38425D"/>
      </a:accent1>
      <a:accent2>
        <a:srgbClr val="68B7C3"/>
      </a:accent2>
      <a:accent3>
        <a:srgbClr val="38425D"/>
      </a:accent3>
      <a:accent4>
        <a:srgbClr val="68B7C3"/>
      </a:accent4>
      <a:accent5>
        <a:srgbClr val="38425D"/>
      </a:accent5>
      <a:accent6>
        <a:srgbClr val="68B7C3"/>
      </a:accent6>
      <a:hlink>
        <a:srgbClr val="38425D"/>
      </a:hlink>
      <a:folHlink>
        <a:srgbClr val="68B7C3"/>
      </a:folHlink>
    </a:clrScheme>
    <a:fontScheme name="temp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none" rtlCol="0">
        <a:spAutoFit/>
      </a:bodyPr>
      <a:lstStyle>
        <a:defPPr>
          <a:defRPr sz="1200" dirty="0" smtClean="0">
            <a:solidFill>
              <a:schemeClr val="tx1">
                <a:lumMod val="75000"/>
                <a:lumOff val="25000"/>
              </a:schemeClr>
            </a:solidFill>
            <a:latin typeface="微软雅黑" panose="020B0503020204020204" pitchFamily="34" charset="-122"/>
            <a:ea typeface="微软雅黑" panose="020B0503020204020204" pitchFamily="3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38425D"/>
    </a:accent1>
    <a:accent2>
      <a:srgbClr val="68B7C3"/>
    </a:accent2>
    <a:accent3>
      <a:srgbClr val="38425D"/>
    </a:accent3>
    <a:accent4>
      <a:srgbClr val="68B7C3"/>
    </a:accent4>
    <a:accent5>
      <a:srgbClr val="38425D"/>
    </a:accent5>
    <a:accent6>
      <a:srgbClr val="68B7C3"/>
    </a:accent6>
    <a:hlink>
      <a:srgbClr val="38425D"/>
    </a:hlink>
    <a:folHlink>
      <a:srgbClr val="68B7C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38425D"/>
    </a:accent1>
    <a:accent2>
      <a:srgbClr val="68B7C3"/>
    </a:accent2>
    <a:accent3>
      <a:srgbClr val="38425D"/>
    </a:accent3>
    <a:accent4>
      <a:srgbClr val="68B7C3"/>
    </a:accent4>
    <a:accent5>
      <a:srgbClr val="38425D"/>
    </a:accent5>
    <a:accent6>
      <a:srgbClr val="68B7C3"/>
    </a:accent6>
    <a:hlink>
      <a:srgbClr val="38425D"/>
    </a:hlink>
    <a:folHlink>
      <a:srgbClr val="68B7C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38425D"/>
    </a:accent1>
    <a:accent2>
      <a:srgbClr val="68B7C3"/>
    </a:accent2>
    <a:accent3>
      <a:srgbClr val="38425D"/>
    </a:accent3>
    <a:accent4>
      <a:srgbClr val="68B7C3"/>
    </a:accent4>
    <a:accent5>
      <a:srgbClr val="38425D"/>
    </a:accent5>
    <a:accent6>
      <a:srgbClr val="68B7C3"/>
    </a:accent6>
    <a:hlink>
      <a:srgbClr val="38425D"/>
    </a:hlink>
    <a:folHlink>
      <a:srgbClr val="68B7C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38425D"/>
    </a:accent1>
    <a:accent2>
      <a:srgbClr val="68B7C3"/>
    </a:accent2>
    <a:accent3>
      <a:srgbClr val="38425D"/>
    </a:accent3>
    <a:accent4>
      <a:srgbClr val="68B7C3"/>
    </a:accent4>
    <a:accent5>
      <a:srgbClr val="38425D"/>
    </a:accent5>
    <a:accent6>
      <a:srgbClr val="68B7C3"/>
    </a:accent6>
    <a:hlink>
      <a:srgbClr val="38425D"/>
    </a:hlink>
    <a:folHlink>
      <a:srgbClr val="68B7C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38425D"/>
    </a:accent1>
    <a:accent2>
      <a:srgbClr val="68B7C3"/>
    </a:accent2>
    <a:accent3>
      <a:srgbClr val="38425D"/>
    </a:accent3>
    <a:accent4>
      <a:srgbClr val="68B7C3"/>
    </a:accent4>
    <a:accent5>
      <a:srgbClr val="38425D"/>
    </a:accent5>
    <a:accent6>
      <a:srgbClr val="68B7C3"/>
    </a:accent6>
    <a:hlink>
      <a:srgbClr val="38425D"/>
    </a:hlink>
    <a:folHlink>
      <a:srgbClr val="68B7C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38425D"/>
    </a:accent1>
    <a:accent2>
      <a:srgbClr val="68B7C3"/>
    </a:accent2>
    <a:accent3>
      <a:srgbClr val="38425D"/>
    </a:accent3>
    <a:accent4>
      <a:srgbClr val="68B7C3"/>
    </a:accent4>
    <a:accent5>
      <a:srgbClr val="38425D"/>
    </a:accent5>
    <a:accent6>
      <a:srgbClr val="68B7C3"/>
    </a:accent6>
    <a:hlink>
      <a:srgbClr val="38425D"/>
    </a:hlink>
    <a:folHlink>
      <a:srgbClr val="68B7C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38425D"/>
    </a:accent1>
    <a:accent2>
      <a:srgbClr val="68B7C3"/>
    </a:accent2>
    <a:accent3>
      <a:srgbClr val="38425D"/>
    </a:accent3>
    <a:accent4>
      <a:srgbClr val="68B7C3"/>
    </a:accent4>
    <a:accent5>
      <a:srgbClr val="38425D"/>
    </a:accent5>
    <a:accent6>
      <a:srgbClr val="68B7C3"/>
    </a:accent6>
    <a:hlink>
      <a:srgbClr val="38425D"/>
    </a:hlink>
    <a:folHlink>
      <a:srgbClr val="68B7C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38425D"/>
    </a:accent1>
    <a:accent2>
      <a:srgbClr val="68B7C3"/>
    </a:accent2>
    <a:accent3>
      <a:srgbClr val="38425D"/>
    </a:accent3>
    <a:accent4>
      <a:srgbClr val="68B7C3"/>
    </a:accent4>
    <a:accent5>
      <a:srgbClr val="38425D"/>
    </a:accent5>
    <a:accent6>
      <a:srgbClr val="68B7C3"/>
    </a:accent6>
    <a:hlink>
      <a:srgbClr val="38425D"/>
    </a:hlink>
    <a:folHlink>
      <a:srgbClr val="68B7C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38425D"/>
    </a:accent1>
    <a:accent2>
      <a:srgbClr val="68B7C3"/>
    </a:accent2>
    <a:accent3>
      <a:srgbClr val="38425D"/>
    </a:accent3>
    <a:accent4>
      <a:srgbClr val="68B7C3"/>
    </a:accent4>
    <a:accent5>
      <a:srgbClr val="38425D"/>
    </a:accent5>
    <a:accent6>
      <a:srgbClr val="68B7C3"/>
    </a:accent6>
    <a:hlink>
      <a:srgbClr val="38425D"/>
    </a:hlink>
    <a:folHlink>
      <a:srgbClr val="68B7C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38425D"/>
    </a:accent1>
    <a:accent2>
      <a:srgbClr val="68B7C3"/>
    </a:accent2>
    <a:accent3>
      <a:srgbClr val="38425D"/>
    </a:accent3>
    <a:accent4>
      <a:srgbClr val="68B7C3"/>
    </a:accent4>
    <a:accent5>
      <a:srgbClr val="38425D"/>
    </a:accent5>
    <a:accent6>
      <a:srgbClr val="68B7C3"/>
    </a:accent6>
    <a:hlink>
      <a:srgbClr val="38425D"/>
    </a:hlink>
    <a:folHlink>
      <a:srgbClr val="68B7C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38425D"/>
    </a:accent1>
    <a:accent2>
      <a:srgbClr val="68B7C3"/>
    </a:accent2>
    <a:accent3>
      <a:srgbClr val="38425D"/>
    </a:accent3>
    <a:accent4>
      <a:srgbClr val="68B7C3"/>
    </a:accent4>
    <a:accent5>
      <a:srgbClr val="38425D"/>
    </a:accent5>
    <a:accent6>
      <a:srgbClr val="68B7C3"/>
    </a:accent6>
    <a:hlink>
      <a:srgbClr val="38425D"/>
    </a:hlink>
    <a:folHlink>
      <a:srgbClr val="68B7C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38425D"/>
    </a:accent1>
    <a:accent2>
      <a:srgbClr val="68B7C3"/>
    </a:accent2>
    <a:accent3>
      <a:srgbClr val="38425D"/>
    </a:accent3>
    <a:accent4>
      <a:srgbClr val="68B7C3"/>
    </a:accent4>
    <a:accent5>
      <a:srgbClr val="38425D"/>
    </a:accent5>
    <a:accent6>
      <a:srgbClr val="68B7C3"/>
    </a:accent6>
    <a:hlink>
      <a:srgbClr val="38425D"/>
    </a:hlink>
    <a:folHlink>
      <a:srgbClr val="68B7C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38425D"/>
    </a:accent1>
    <a:accent2>
      <a:srgbClr val="68B7C3"/>
    </a:accent2>
    <a:accent3>
      <a:srgbClr val="38425D"/>
    </a:accent3>
    <a:accent4>
      <a:srgbClr val="68B7C3"/>
    </a:accent4>
    <a:accent5>
      <a:srgbClr val="38425D"/>
    </a:accent5>
    <a:accent6>
      <a:srgbClr val="68B7C3"/>
    </a:accent6>
    <a:hlink>
      <a:srgbClr val="38425D"/>
    </a:hlink>
    <a:folHlink>
      <a:srgbClr val="68B7C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148</Paragraphs>
  <Slides>14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U.S. 101</vt:lpstr>
      <vt:lpstr>Roboto</vt:lpstr>
      <vt:lpstr>Open Sans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2024-09-12T05:36:38.081</cp:lastPrinted>
  <dcterms:created xsi:type="dcterms:W3CDTF">2024-09-11T21:36:38Z</dcterms:created>
  <dcterms:modified xsi:type="dcterms:W3CDTF">2024-09-11T21:36:40Z</dcterms:modified>
</cp:coreProperties>
</file>