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4A94A-0B56-4DF3-8B60-2C647104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CA131-BA4E-4D93-B0CE-7575D8A1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70DEC-F3CF-4C1D-9C49-37992EA99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961B3-DB22-4830-9278-264F3E93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16408-C944-46B3-8079-DD09C3334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DAF44-75A8-480B-A403-87FD688EE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23B5F-9CEC-4500-8EB7-9105C04FE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6D8C3-D94A-4E70-9AAA-683FEAF11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EDB02-FF10-40C1-B55C-19DE65F3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A15AC-1008-4C60-B539-00AC711AF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1C77E-52C9-4AEA-9285-2946E9D23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4201104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基础设施行业2024年宿舍管理基础设备维护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基础设备维护计划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设备维修与更换策略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宿舍安全与卫生管理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合作与沟通机制建立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625" r="18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良好的宿舍管理可以提高员工的生活质量和满意度，从而增强员工对公司的忠诚度，降低员工流失率。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员工满意度和留任率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宿舍是员工休息和生活的场所，确保宿舍的安全和卫生对于维护员工身心健康至关重要。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安全与健康保障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优质的宿舍管理能够展现公司对员工的关怀，有助于塑造良好的企业形象，同时也有利于培养积极的企业文化。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公司形象与文化建设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设备老化与维护不足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许多基础设施行业的宿舍设备已经使用多年，存在老化和损坏现象，而维护工作往往跟不上，导致设备性能下降。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管理不规范与效率低下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部分宿舍管理存在流程不规范、信息化程度低等问题，导致管理效率低下，无法满足员工日益增长的需求。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安全与卫生隐患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由于管理不善或员工自身原因，宿舍可能存在安全隐患和卫生问题，如火灾、盗窃、传染病等。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随着物联网、大数据等技术的发展，宿舍管理将实现智能化，如通过智能设备监控宿舍安全、自动报修等。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员工对宿舍的需求将越来越多样化，宿舍管理将提供更加个性化的服务，如定制化的房间布置、多样化的娱乐设施等。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环保理念将更深入地渗透到宿舍管理中，如采用环保材料装修、推广节能设备等，打造绿色、低碳的宿舍环境。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宿舍管理将逐渐走向专业化，由专业的宿舍管理团队负责运营，提供高品质的管理服务，提升员工满意度。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专业化运营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2024年宿舍管理趋势预测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基础设备维护计划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对宿舍内所有基础设备进行全面检查，包括床铺、桌椅、照明、通风、供暖等设备，记录设备状况，评估其完好率和性能。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设备状况评估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重点检查设备是否存在安全隐患，如电线老化、设备漏电、易燃物品堆积等问题，确保宿舍安全。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根据设备检查和评估结果，确定需要维修或更换的设备清单，以及相应的维修措施和优先级。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维修需求确定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时间表安排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合理安排维护时间，确保维护活动不影响宿舍正常居住和使用，同时留出足够的应急响应时间。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人员与资源调配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确定维护人员及其职责，准备必要的维护工具和材料，确保维护工作的顺利进行。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维护计划制定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根据设备状况和维修需求，制定详细的维护计划，包括定期巡检、预防性维护、紧急维修等内容。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维护计划与时间表制定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tailEnd type="triangle" w="lg" len="lg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预算与资源分配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根据维护计划和设备状况，制定合理的维护预算，包括人工费用、材料费用、外包服务费用等。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按照预算和实际需求，合理分配人力、物力和财力资源，确保维护工作的顺利进行。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在保障维护质量的前提下，尽量降低维护成本，提高资源利用效率。例如，通过集中采购、合理安排维护时间等方式降低成本。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设备维修与更换策略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复杂故障诊断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针对复杂故障，采用专业仪器进行深入检测，结合专家经验进行综合分析，确定故障原因及解决方案。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根据故障诊断结果，制定详细的维修计划，包括维修步骤、所需材料、预计完成时间等，并按照计划进行维修。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常规故障诊断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通过定期巡检、设备日志分析等手段，对设备进行常规故障诊断，及时发现并解决问题。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故障诊断与维修流程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设备损坏严重、维修成本高或已达到预期使用寿命等情况下，需要进行设备更换。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制定设备更换计划，包括新设备采购、旧设备拆除、新设备安装调试等步骤，并确保更换过程不影响宿舍正常运营。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设备更换标准及程序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更换程序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紧急故障应对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针对突发故障，立即启动应急响应机制，组织专业人员进行紧急抢修，确保设备尽快恢复正常运行。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备用设备启用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在设备故障且短时间内无法修复的情况下，及时启用备用设备，保障宿舍基础设施的正常运转。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对紧急故障进行深入分析，总结经验教训，完善设备维护和更换策略，防止类似情况再次发生。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紧急情况下的应对措施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宿舍安全与卫生管理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https://d.book118.com/888142011044006023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2024-08-29T20:07:18.999</cp:lastPrinted>
  <dcterms:created xsi:type="dcterms:W3CDTF">2024-08-29T12:07:19Z</dcterms:created>
  <dcterms:modified xsi:type="dcterms:W3CDTF">2024-08-29T12:07:21Z</dcterms:modified>
</cp:coreProperties>
</file>