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B7B6D-16FF-48E1-90CF-6FB96648F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00AC3-DF54-4740-A6BB-B3C12A4D2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8F814-093B-4F81-977E-38799E072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EE1046-4612-4608-A4FF-330887C0C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6B24E5-86BD-4728-9232-798EF3123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CFBF72-C800-4F53-AF6E-995DD6EFC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28F8A4-962F-41C3-B7AC-C489DF791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649FA3-F68B-4D20-A592-C0356050D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E22C1E-3F03-41FC-9190-628AC46D3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AFA7D-6A6B-4C63-BEBC-FCFAF8D89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81317-B26D-41FD-B3B8-37DC4E242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4201307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医药代理行业市场前景分析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医药代理行业概述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医药代理行业市场现状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医药代理行业市场前景分析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医药代理行业市场策略与建议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医药代理行业市场风险评估与防范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为医药代理企业提供决策支持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通过深入的市场分析和前景预测，为医药代理企业提供有针对性的决策支持，帮助企业抓住市场机遇，规避风险。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分析医药代理行业市场现状及未来趋势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通过对医药代理行业市场规模、竞争格局、政策法规等方面的深入研究，揭示行业发展的现状和未来趋势。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探讨医药代理行业的机遇与挑战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在医药代理行业市场前景广阔的背景下，识别行业发展的机遇和挑战，为企业制定合理的发展战略提供参考。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医药代理行业市场概述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包括医药代理行业的定义、分类、市场规模、竞争格局等方面的概述。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分析国家相关政策法规对医药代理行业的影响，包括药品管理法、药品流通监督管理办法等。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对医药代理行业的上下游产业链进行深入剖析，包括药品生产企业、批发企业、零售企业等。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基于对当前市场环境的深入分析和理解，对医药代理行业的未来发展趋势进行预测，包括市场规模、竞争格局、政策法规等方面的变化。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选取具有代表性的医药代理企业进行深入分析，包括企业概况、经营策略、市场份额、竞争优势等方面的内容。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政策法规环境分析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市场前景预测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企业案例分析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上下游产业链分析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医药代理行业概述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医药代理行业是指通过代理商或经销商，将医药产品从生产商推向终端市场的一种商业模式。代理商在医药产业链中扮演着桥梁和纽带的角色，负责产品的市场推广、销售和服务等工作。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医药代理行业分类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根据代理产品的不同，医药代理行业可分为处方药代理、非处方药代理、医疗器械代理等。此外，根据代理方式的不同，还可分为独家代理、区域代理等。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医药代理行业定义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687" r="2468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20世纪80年代至90年代初，我国医药市场刚刚起步，医药代理行业处于萌芽状态，代理商数量较少，市场规模有限。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90年代中后期至21世纪初，随着我国医药市场的逐步开放和医疗体制改革的深入推进，医药代理行业迎来了快速发展期。代理商数量迅速增加，市场规模不断扩大。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规范发展阶段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近年来，国家加强对医药行业的监管力度，推动医药代理行业向规范化、专业化方向发展。同时，市场竞争日益激烈，代理商需要不断提高自身实力和服务水平以应对挑战。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上游环节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包括医药原料、辅料、包装材料等供应商。这些供应商为医药生产企业提供原材料和辅助材料，是医药代理行业的上游环节。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中游环节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药生产企业、批发企业和零售企业等。这些企业在医药代理行业中扮演着重要的角色，负责产品的生产、批发和零售等工作。其中，医药生产企业是核心环节之一，其产品质量和创新能力直接影响整个行业的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下游环节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包括医院、诊所、药店等终端用户以及消费者。这些用户和消费者是医药代理行业的最终服务对象，他们的需求和反馈对行业的发展具有重要影响。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医药代理行业市场现状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近年来，我国医药代理行业市场规模不断扩大，已经成为医药流通领域的重要组成部分。根据公开数据，2022年医药代理行业市场规模已经超过万亿元人民币。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随着医疗改革的深入推进和医药市场的逐步开放，医药代理行业市场增长率一直保持在较高水平。预计未来几年，该行业市场增长率将继续保持稳定。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医药代理行业的产品结构丰富多样，包括处方药、非处方药、医疗器械、耗材等。其中，处方药占据较大市场份额，但非处方药和医疗器械等产品的市场份额也在逐步增加。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产品结构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医药代理行业的区域结构呈现出明显的地域性特征。东部沿海地区经济发达，医疗资源丰富，医药代理行业发展较为成熟。中西部地区相对落后，但随着国家对中西部地区的扶持力度加大，该地区的医药代理行业也在逐步发展壮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区域结构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我国医药代理行业竞争激烈，企业数量众多，市场集中度较低。目前，行业内尚未形成具有绝对优势的企业或品牌。但随着市场竞争的加剧和行业整合的推进，未来可能出现一些具有领导地位的大型企业或集团。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主要企业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在我国医药代理行业中，一些具有代表性的企业包括国药控股、华润医药、上药集团、九州通等。这些企业在市场份额、品牌知名度、渠道资源等方面具有一定优势，是推动行业发展的重要力量。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竞争格局与主要企业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医药代理行业市场前景分析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https://d.book118.com/888142013074006031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2024-09-08T13:36:29.314</cp:lastPrinted>
  <dcterms:created xsi:type="dcterms:W3CDTF">2024-09-08T05:36:29Z</dcterms:created>
  <dcterms:modified xsi:type="dcterms:W3CDTF">2024-09-08T05:36:31Z</dcterms:modified>
</cp:coreProperties>
</file>