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F5B40-9E50-4275-B0C9-AB3628EC6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1CA1E-E50F-4C23-A148-0C8BA0C50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8A839-36C0-4C3F-B727-CB6FEE655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0DBF4-B4CB-4ACF-928A-C4FD85B17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24AE40-405E-4547-ACB8-72D3538E4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BE68C4-255F-4667-8F8B-C9BD98459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45A037-27A7-46CA-808E-1A8A8ECD1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B14F4-9B53-4899-AE36-331EC6BB2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ADE03-A28A-47D7-9B0E-DEE82C0B1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71FEC-FA6F-4DAE-85FD-DC90556A3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AD02D-F577-4596-BCDD-7F3B0855F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4305405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检查管理办法的原则与方法促进企业持续改进与创新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促进企业持续改进与创新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通过检查管理办法，企业可以发现自身存在的问题和不足，进而采取改进措施，提升管理水平。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检查管理办法不仅关注当前的问题，还着眼于未来，推动企业不断寻求改进和创新的机会，实现持续发展。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促进企业持续改进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在检查管理办法的推动下，企业需要关注市场变化和技术发展趋势，积极进行创新，以保持竞争优势。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强化企业创新能力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检查管理办法的重要性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规范企业管理行为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检查管理办法可以明确企业管理的要求和标准，规范企业的管理行为，确保企业运营的稳定性和可持续性。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提高企业运营效率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通过检查管理办法的实施，企业可以优化管理流程，提高运营效率，降低成本，增强市场竞争力。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防范企业经营风险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检查管理办法有助于企业及时识别和防范潜在的经营风险，确保企业在复杂多变的市场环境中稳健发展。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确保检查过程公正无私，不偏袒任何一方，对所有受检对象一视同仁。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在检查中，应确保所有相关方都有平等的机会表达自己的意见和申诉，不受任何不公正待遇。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公正公平原则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检查人员应以客观事实为依据，不受主观偏见或外部因素的影响，确保检查结果真实可靠。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在检查过程中，应尊重客观事实，不夸大、不缩小，如实记录并反映实际情况。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客观性原则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实事求是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采用科学的方法和手段进行检查，确保检查过程符合科学规律和标准。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运用统计学等科学方法对数据进行分析和处理，为决策提供科学依据。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信息保密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对检查过程中涉及的机密信息和商业秘密进行严格保密，确保相关方的合法权益得到保护。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结果保密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在未经允许的情况下，不得将检查结果泄露给无关人员或机构，确保检查工作的严肃性和公正性。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根据企业运营特点和风险状况，设定合理的检查周期，如季度、半年或年度检查。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周期安排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全面评估企业各项业务的合规性、内部控制的有效性以及风险管理的实施情况。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由企业内部相关部门人员组成检查小组，也可邀请外部专家参与。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针对突发事件、重大风险或管理漏洞等情况，随时启动不定期检查。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触发条件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针对特定问题或风险进行深入调查，评估其对企业的影响和潜在风险。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检查重点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根据检查过程中发现的问题，灵活调整检查计划和重点，确保问题得到及时解决。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不定期检查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深度挖掘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深入分析特定领域的业务特点、风险状况和管理要求，提出改进建议。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针对企业特定业务领域、流程或项目，进行有针对性的专项检查。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加强不同部门间的沟通与协作，共同推进专项检查工作的顺利开展。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根据行业特点和企业实际情况，选择适合的季节性检查时机，如年末、年初或业务高峰期等。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时机选择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重点关注季节性因素可能带来的风险和问题，如资金流动、库存积压、市场需求变化等。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针对季节性检查中发现的问题，制定相应的应对措施和改进计划，确保企业稳健运营。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季节性检查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https://d.book118.com/888143054057006030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2024-09-06T21:30:50.541</cp:lastPrinted>
  <dcterms:created xsi:type="dcterms:W3CDTF">2024-09-06T13:30:50Z</dcterms:created>
  <dcterms:modified xsi:type="dcterms:W3CDTF">2024-09-06T13:30:52Z</dcterms:modified>
</cp:coreProperties>
</file>