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CF84D-A292-4812-94C5-23A341345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068BB-6A11-48CB-8069-8D15107F4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D39A1-9725-4264-A241-DB027A27A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007776-8001-458B-AF11-6E2BEBBDF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0BCC28-5413-4989-854E-1F4167E15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D26DD4-8EE5-4DE5-AD08-BD7957174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13DD1C-F157-4A94-B4B3-BB9C245F0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7F5FE-924B-4300-BC9D-12A24B133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DD9C0-B764-448F-A83B-A000C3F74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82269-CCBA-41EE-BA4A-666EFCF2B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755AB7-BC29-422C-A0D3-62DD7DABB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43056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心理危机评估与自尊情绪的关系及影响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自尊情绪概述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心理危机评估与自尊情绪的关系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心理危机评估与自尊情绪的影响研究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心理危机评估与自尊情绪的干预策略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是一种对个体心理健康状况的全面评估，旨在识别和处理潜在的心理问题。自尊情绪是指个体对自己的价值和能力的评价，对心理健康有着重要的影响。因此，探讨心理危机评估与自尊情绪之间的关系，有助于深入理解心理健康问题的本质和解决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探讨心理危机评估与自尊情绪之间的关系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不仅可以帮助识别心理问题，还可以通过提供支持和资源，促进个体的心理健康和自尊情绪的发展。因此，分析心理危机评估对自尊情绪的影响，可以为心理健康干预和治疗提供重要的理论和实践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分析心理危机评估对自尊情绪的影响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心理危机评估的概念、方法和应用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介绍心理危机评估的定义、常用的评估工具和方法，以及在心理健康领域的应用。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阐述自尊情绪的定义、常用的测量工具和方法，以及自尊情绪在心理健康和社会适应中的作用。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回顾和分析现有的关于心理危机评估与自尊情绪关系的研究，包括两者之间的相关性、影响因素和作用机制等方面的探讨。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介绍和分析关于心理危机评估对自尊情绪影响的研究，包括评估结果对自尊情绪的预测作用、不同评估方法和工具对自尊情绪的影响等方面的探讨。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自尊情绪的概念、测量和作用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心理危机评估与自尊情绪的关系研究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心理危机评估对自尊情绪的影响研究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心理危机的定义与分类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心理危机是指个体在面临重大生活事件或压力情境时，由于无法有效应对而产生的心理失衡状态，可能伴随焦虑、抑郁、绝望等负面情绪。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根据危机的性质、来源和持续时间等因素，心理危机可分为发展性危机、境遇性危机和存在性危机等不同类型。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心理危机评估的主要目的是识别个体是否处于心理危机状态，以及危机的严重程度和可能的风险，为制定有效的干预措施提供依据。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通过心理危机评估，可以及时发现和关注处于心理危机中的个体，提供必要的支持和帮助，防止危机进一步恶化，促进个体的心理健康和恢复。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心理危机评估可采用量表评估、临床访谈、观察法等多种方法，其中量表评估是最常用的方法之一，如心理健康症状自评量表、抑郁自评量表等。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评估工具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在心理危机评估中，常用的工具包括症状自评量表、心理健康问卷、生活事件量表等，这些工具可以帮助评估者全面了解个体的心理状况、生活压力及应对方式等信息。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心理危机评估的方法与工具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自尊情绪概述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自尊情绪的定义与特点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自尊情绪是指个体对自我价值和能力的评价和感受，是个体心理健康的重要组成部分。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具有主观性、稳定性和动态性。主观性表现在自尊是个体对自我的主观评价；稳定性表现在自尊一旦形成，往往不易改变；动态性表现在自尊会随着时间和情境的变化而发生变化。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个体对自我能力和价值的认知和评价，是自尊发展的重要基础。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早期经验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家庭环境、父母教养方式等早期经验对自尊的形成具有重要影响。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社会比较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个体在社会比较中形成的自我评价和感受，对自尊的发展具有重要作用。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自尊情绪的形成与发展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社会文化价值观、社会期望等因素对自尊的影响不可忽视。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900" r="299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家庭氛围、父母教养方式、家庭经济状况等因素对自尊的发展具有重要影响。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个体的性格、能力、外貌等因素也会对自尊产生影响。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自尊情绪的影响因素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心理危机评估与自尊情绪的关系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https://d.book118.com/888143056043006031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2024-09-08T04:39:28.750</cp:lastPrinted>
  <dcterms:created xsi:type="dcterms:W3CDTF">2024-09-07T20:39:28Z</dcterms:created>
  <dcterms:modified xsi:type="dcterms:W3CDTF">2024-09-07T20:39:30Z</dcterms:modified>
</cp:coreProperties>
</file>