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52DAF3-3A95-400B-837F-589408BF4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B866E-77A3-485D-85A9-03DDF0F14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9A296C-F75F-41D9-A9F4-F1473FCAE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7B33F9-4C14-406C-B763-47476D471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EFB27D-979A-46E3-AA57-26DA35A4C7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AB154B-5DD0-4B05-A1C3-36F3C52D7F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6618FF-F8B4-4E7D-9EF7-262286F860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DDE272-3565-47C0-9D30-CF7CC1480D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4EF13A-E9F5-49BE-8A46-668E461090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C5B70-4293-4681-844B-849DD9114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CDB98B-22EA-4AAC-846C-B2B6155C3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00014404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生命科学技术人员继续教育与培训</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汇报人：PPT可修改</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生命科学技术人员现状及需求分析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继续教育与培训内容及方法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在线教育资源整合与利用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实践环节设计与实施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培训效果评估与持续改进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41" b="184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适应科技快速发展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生命科学技术日新月异，继续教育与培训有助于技术人员紧跟科技前沿，提升个人竞争力。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满足职业发展需求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生命科学技术人员在不同职业阶段有不同的学习需求，继续教育与培训可提供个性化的学习资源和职业发展指导。</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促进知识更新与技能提升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生命科学技术涉及多个领域和交叉学科，技术人员需要不断更新知识结构和提升实践技能，以适应不断变化的工作需求。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59" r="2565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通过系统的继续教育与培训，生命科学技术人员可不断完善自身的知识体系和技能水平，提高专业素养和综合能力。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提高专业素养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继续教育与培训有助于生命科学技术人员了解行业发展趋势和前沿技术，拓展职业视野和思路。</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拓展职业视野</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继续教育与培训鼓励生命科学技术人员进行跨学科学习和交流，激发创新思维和创造力，推动科技创新和成果转化。</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增强创新能力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通过参加继续教育与培训，生命科学技术人员可获得更多的职业晋升机会和更高的薪资待遇，实现个人职业价值。</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提升职业发展潜力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继续教育与培训的重要性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生命科学技术人员现状及需求分析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生命科学技术人员普遍具有硕士及以上学历，具备扎实的专业基础知识。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学历层次高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实践经验丰富</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跨学科背景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多数人员拥有多年从业经验，熟悉行业发展趋势和前沿技术。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生命科学技术涉及多个学科领域，从业人员往往具备跨学科背景和技能。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人员构成与特点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随着生命科学技术的快速发展，新技术不断涌现，要求从业人员不断学习和掌握新技术。</a:t>
            </a:r>
          </a:p>
        </p:txBody>
      </p:sp>
      <p:pic>
        <p:nvPicPr>
          <p:cNvPr id="4" name="Picture 4"/>
          <p:cNvPicPr>
            <a:picLocks noChangeAspect="1"/>
          </p:cNvPicPr>
          <p:nvPr/>
        </p:nvPicPr>
        <p:blipFill>
          <a:blip r:embed="rId2"/>
          <a:srcRect t="20750" b="20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新技术掌握</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生命科学技术是实践性很强的领域，需要从业人员不断提升实验设计、数据分析和解读等实践能力。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实践能力提升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生命科学技术研究往往需要跨学科合作，要求从业人员具备跨学科交流、协作的能力。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跨学科合作能力</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技能需求与差距</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根据调研结果，生命科学技术人员对新技术、新方法、实验设计等方面的培训内容需求较高。</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培训内容需求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多数人员偏好线上培训、研讨会、实践操作等多样化的培训形式。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培训形式偏好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75" b="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考虑到工作繁忙等因素，生命科学技术人员更倾向于选择灵活的培训时间和周期安排。</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培训时间与周期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培训需求调研结果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继续教育与培训内容及方法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交叉学科知识融合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学习相关学科如医学、农学、环境科学等的基础知识，拓宽视野。</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经典文献阅读与讨论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研读领域内经典文献，深入理解学科发展历程和核心思想。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生命科学领域最新研究进展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关注国际前沿动态，了解最新技术、方法和理论。</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专业知识更新与拓展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实验室安全与规范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加强实验室安全意识，学习实验室操作规范和应急处理措施。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新技术、新方法培训</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掌握最新的实验技术和方法，提高实验效率和准确性。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实验设计与数据分析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学习实验设计原则、数据收集和处理方法，提升实验质量和水平。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实验技能提升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08" b="142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科研选题与立项</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学习科研选题策略和方法，了解科研项目申请和立项流程。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论文写作与发表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掌握学术论文写作规范和技巧，提高论文质量和发表成功率。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学术道德与诚信教育</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加强学术道德意识，培养严谨的学术态度和诚信品质。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科研方法与论文写作指导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https://d.book118.com/895000144041011103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2024-09-12T10:48:13.701</cp:lastPrinted>
  <dcterms:created xsi:type="dcterms:W3CDTF">2024-09-12T02:48:13Z</dcterms:created>
  <dcterms:modified xsi:type="dcterms:W3CDTF">2024-09-12T02:48:15Z</dcterms:modified>
</cp:coreProperties>
</file>