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7F08A60-4CDC-413C-B157-070D8A5CAA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FC371EC-21F7-4563-BE68-DD64FE07F0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4504D8E-6DA2-46B5-A267-E235AE0A2D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12D01A7-F377-4216-8786-A13F96061D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F2482D1-7B03-4C6E-9CCE-73C786AC0D5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4B0AB47-8B97-4124-8E0D-24243EF75C3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84212E8-8773-4B80-B4A6-49DFEE8B555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E194F0-DF67-43C8-9E8C-91DD182E227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0C17B0-5C96-47C9-A98B-17E9A216AA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C312FF-1DC9-4DDD-92FC-B3FC651C0B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732340-ED60-4345-8989-334EEF96C8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5001212010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solidFill>
                <a:latin typeface="Microsoft Yahei"/>
                <a:ea typeface="Microsoft Yahei"/>
                <a:cs typeface="Microsoft Yahei"/>
              </a:rPr>
              <a:t>艾滋病产妇分娩的预防措施</a:t>
            </a:r>
          </a:p>
        </p:txBody>
      </p:sp>
      <p:sp>
        <p:nvSpPr>
          <p:cNvPr id="5" name="AutoShape 5"/>
          <p:cNvSpPr/>
          <p:nvPr/>
        </p:nvSpPr>
        <p:spPr>
          <a:xfrm>
            <a:off x="240326" y="276691"/>
            <a:ext cx="1591602" cy="4191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rgbClr val="FFFFFF"/>
                </a:solidFill>
                <a:latin typeface="Microsoft Yahei"/>
                <a:ea typeface="Microsoft Yahei"/>
                <a:cs typeface="Microsoft Yahei"/>
              </a:rPr>
              <a:t>https://wenku.baidu.com</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solidFill>
                <a:latin typeface="Microsoft Yahei"/>
                <a:ea typeface="Microsoft Yahei"/>
                <a:cs typeface="Microsoft Yahei"/>
              </a:rPr>
              <a:t>目</a:t>
            </a:r>
          </a:p>
          <a:p>
            <a:pPr algn="ctr">
              <a:lnSpc>
                <a:spcPct val="112000"/>
              </a:lnSpc>
            </a:pPr>
            <a:r>
              <a:rPr lang="en-US" sz="5700" b="1">
                <a:solidFill>
                  <a:schemeClr val="dk1"/>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solidFill>
                <a:latin typeface="Microsoft Yahei"/>
                <a:ea typeface="Microsoft Yahei"/>
                <a:cs typeface="Microsoft Yahei"/>
              </a:rPr>
              <a:t>引言</a:t>
            </a:r>
          </a:p>
          <a:p>
            <a:pPr marL="203200" lvl="0" indent="-203200">
              <a:lnSpc>
                <a:spcPct val="120000"/>
              </a:lnSpc>
              <a:buFont typeface="Arial"/>
              <a:buChar char="•"/>
            </a:pPr>
            <a:r>
              <a:rPr lang="en-US" sz="2400" b="1">
                <a:solidFill>
                  <a:schemeClr val="dk1"/>
                </a:solidFill>
                <a:latin typeface="Microsoft Yahei"/>
                <a:ea typeface="Microsoft Yahei"/>
                <a:cs typeface="Microsoft Yahei"/>
              </a:rPr>
              <a:t>艾滋病产妇分娩的风险因素</a:t>
            </a:r>
          </a:p>
          <a:p>
            <a:pPr marL="203200" lvl="0" indent="-203200">
              <a:lnSpc>
                <a:spcPct val="120000"/>
              </a:lnSpc>
              <a:buFont typeface="Arial"/>
              <a:buChar char="•"/>
            </a:pPr>
            <a:r>
              <a:rPr lang="en-US" sz="2400" b="1">
                <a:solidFill>
                  <a:schemeClr val="dk1"/>
                </a:solidFill>
                <a:latin typeface="Microsoft Yahei"/>
                <a:ea typeface="Microsoft Yahei"/>
                <a:cs typeface="Microsoft Yahei"/>
              </a:rPr>
              <a:t>预防措施</a:t>
            </a:r>
          </a:p>
          <a:p>
            <a:pPr marL="203200" lvl="0" indent="-203200">
              <a:lnSpc>
                <a:spcPct val="120000"/>
              </a:lnSpc>
              <a:buFont typeface="Arial"/>
              <a:buChar char="•"/>
            </a:pPr>
            <a:r>
              <a:rPr lang="en-US" sz="2400" b="1">
                <a:solidFill>
                  <a:schemeClr val="dk1"/>
                </a:solidFill>
                <a:latin typeface="Microsoft Yahei"/>
                <a:ea typeface="Microsoft Yahei"/>
                <a:cs typeface="Microsoft Yahei"/>
              </a:rPr>
              <a:t>母婴传播阻断措施</a:t>
            </a:r>
          </a:p>
          <a:p>
            <a:pPr marL="203200" lvl="0" indent="-203200">
              <a:lnSpc>
                <a:spcPct val="120000"/>
              </a:lnSpc>
              <a:buFont typeface="Arial"/>
              <a:buChar char="•"/>
            </a:pPr>
            <a:r>
              <a:rPr lang="en-US" sz="2400" b="1">
                <a:solidFill>
                  <a:schemeClr val="dk1"/>
                </a:solidFill>
                <a:latin typeface="Microsoft Yahei"/>
                <a:ea typeface="Microsoft Yahei"/>
                <a:cs typeface="Microsoft Yahei"/>
              </a:rPr>
              <a:t>感染预防措施</a:t>
            </a:r>
          </a:p>
          <a:p>
            <a:pPr marL="203200" lvl="0" indent="-203200">
              <a:lnSpc>
                <a:spcPct val="120000"/>
              </a:lnSpc>
              <a:buFont typeface="Arial"/>
              <a:buChar char="•"/>
            </a:pPr>
            <a:r>
              <a:rPr lang="en-US" sz="2400" b="1">
                <a:solidFill>
                  <a:schemeClr val="dk1"/>
                </a:solidFill>
                <a:latin typeface="Microsoft Yahei"/>
                <a:ea typeface="Microsoft Yahei"/>
                <a:cs typeface="Microsoft Yahei"/>
              </a:rPr>
              <a:t>心理社会支持措施</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引言</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4292" r="3429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4740" r="1474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随着性传播疾病的增加，艾滋病感染率呈上升趋势，导致艾滋病产妇数量增加。</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艾滋病感染率上升</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艾滋病病毒可以通过母婴传播，导致新生儿感染艾滋病病毒的风险增加。</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分娩传播风险</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艾滋病产妇分娩现状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采取有效的预防措施可以降低艾滋病病毒的传播风险，保护母婴健康。</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保护母婴健康</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减少社会负担</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15" name="Picture 15"/>
          <p:cNvPicPr>
            <a:picLocks noChangeAspect="1"/>
          </p:cNvPicPr>
          <p:nvPr/>
        </p:nvPicPr>
        <p:blipFill>
          <a:blip r:embed="rId3"/>
          <a:srcRect l="14667" r="1466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促进家庭和谐</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减少艾滋病病毒的传播可以减轻社会负担，提高社会福祉。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保护家庭成员的健康和幸福，促进家庭和谐。</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预防措施的重要性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艾滋病产妇分娩的风险因素</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艾滋病病毒可以通过胎盘、分娩过程中和哺乳时传播给胎儿或新生儿。</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艾滋病病毒在妊娠期和分娩过程中的传播风险</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采取抗病毒治疗、提供安全分娩技术和实施母乳喂养等措施可以降低母婴传播的风险。</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母婴传播的预防措施</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母婴传播风险</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4" name="Picture 4"/>
          <p:cNvPicPr>
            <a:picLocks noChangeAspect="1"/>
          </p:cNvPicPr>
          <p:nvPr/>
        </p:nvPicPr>
        <p:blipFill>
          <a:blip r:embed="rId2">
            <a:alphaModFix/>
          </a:blip>
          <a:srcRect l="13500" r="13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艾滋病病毒对母亲和胎儿的感染风险</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艾滋病病毒会增加母亲和胎儿的感染风险，包括母体免疫系统受损、早产、死产和新生儿感染等。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感染风险的预防措施</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早期发现和治疗艾滋病病毒感染、提供安全分娩技术和实施母乳喂养等措施可以降低感染风险。</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感染风险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艾滋病产妇的心理压力和社会歧视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艾滋病产妇可能面临较大的心理压力和社会歧视，如担心被歧视、被孤立、失去工作机会等。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心理社会风险的预防措施</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提供心理支持和咨询服务、加强社会宣传和消除歧视等措施可以帮助艾滋病产妇减轻心理压力和社会负担。</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心理社会风险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预防措施</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https://d.book118.com/895001212010011041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2024-09-01T10:25:12.345</cp:lastPrinted>
  <dcterms:created xsi:type="dcterms:W3CDTF">2024-09-01T02:25:12Z</dcterms:created>
  <dcterms:modified xsi:type="dcterms:W3CDTF">2024-09-01T02:25:14Z</dcterms:modified>
</cp:coreProperties>
</file>