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FDA41-95C4-4B4C-9055-709CE664F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D8BC5-68C2-47C9-9E7E-2EBAC5B0C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31F35-9C23-48A8-8A94-79A6FC4EC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2CD29-11E1-48EE-80FF-43D0E18BC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E65B5F-9829-4946-A42E-4669784B6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05A1D-A2F4-4775-9A8F-2B9DFC726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C8C74A-13BC-4E6E-85C8-33AE05472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ABE04-6A58-4427-B30D-C69F0A217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F3E3B-EFDE-41FA-9D64-02FD2BF2A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88FD9-3C09-4CBE-9711-1CF79DBD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D5580-C41B-4E16-AF5C-B4748C56B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021012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移动IPTV介绍和设置方法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移动IPTV概述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移动IPTV技术原理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移动IPTV功能特点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移动IPTV设置方法详解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常见问题解决方案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移动IPTV概述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移动IPTV（Internet Protocol Television）是一种基于IP协议的电视服务，用户可以通过移动设备（如智能手机、平板电脑等）观看电视节目、电影、视频等多媒体内容。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随着移动互联网的普及和带宽的提升，移动IPTV逐渐兴起。早期移动IPTV主要提供直播电视服务，后来逐渐增加了点播、时移、回看等功能，用户体验不断丰富。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目前，全球移动IPTV市场规模不断扩大，用户数量持续增长。在发展中国家，移动IPTV的普及率相对较低，但增长潜力巨大。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随着5G技术的推广和应用，移动IPTV将迎来更大的发展空间。未来，移动IPTV将更加注重个性化推荐、社交互动、多屏互动等方面的创新，提升用户体验。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市场现状及前景分析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08" r="12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多屏互动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与传统电视服务对比优势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移动IPTV允许用户随时随地观看电视节目，不受时间和地点限制，极大提高了便捷性。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移动IPTV支持用户之间的互动交流，如弹幕、评论等，增强了观众的参与感和社交体验。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移动IPTV可以根据用户的喜好和历史观看记录进行个性化推荐，提供更加贴心的服务。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移动IPTV可以实现手机、平板、电视等多屏之间的互动，让用户在不同设备之间无缝切换观看体验。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移动IPTV技术原理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高速数据传输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4G/5G网络提供的高带宽和低延迟特性使得移动IPTV能够流畅传输高清视频内容。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网络覆盖广泛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4G/5G网络覆盖范围广，用户可以在不同地点无缝接入移动IPTV服务。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多用户并发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4G/5G网络支持多用户并发访问，满足家庭或公共场所多人同时观看的需求。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基于4G/5G网络技术实现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编码格式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移动IPTV通常采用H.264、H.265等高效视频编码格式，以降低视频传输带宽占用。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传输协议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移动IPTV使用RTSP（实时流协议）或HTTP（超文本传输协议）等协议进行视频流传输控制。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自适应码率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根据网络带宽变化，移动IPTV可自适应调整视频码率，确保用户观看体验。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编码格式与传输协议简介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兼容Android、iOS、Windows等主流操作系统，确保用户在不同设备上都能享受移动IPTV服务。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提供专门的移动IPTV应用或集成于现有视频应用内，方便用户安装和使用。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支持移动IPTV的终端设备包括智能手机、平板电脑、智能电视等。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终端设备要求及兼容性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移动IPTV功能特点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节目预告与提醒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提供节目预告功能，方便用户提前了解节目安排，并设置提醒功能，确保用户不错过精彩内容。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高清画质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提供高清、流畅的直播节目观看体验，满足用户对高质量视频的需求。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多屏互动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支持手机、平板、电视等多屏设备间的互动，用户可随时随地观看直播节目。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直播节目观看体验优化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海量内容库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拥有丰富的电影、电视剧、综艺、动漫等点播资源，满足不同用户的观看需求。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精准推荐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根据用户的观看历史和偏好，提供个性化的节目推荐，提升用户观看体验。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提供多种语言的节目内容，满足不同国家和地区用户的需求。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点播资源丰富度提升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https://d.book118.com/895002101242011114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2024-09-21T21:40:44.261</cp:lastPrinted>
  <dcterms:created xsi:type="dcterms:W3CDTF">2024-09-21T13:40:44Z</dcterms:created>
  <dcterms:modified xsi:type="dcterms:W3CDTF">2024-09-21T13:40:46Z</dcterms:modified>
</cp:coreProperties>
</file>