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73435-8269-47A1-9E18-8A695F1C7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2688-F68A-4AC5-8C27-2D21A19A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98F69-CCD2-4210-BB03-7ABE7CD7B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B6094-2FA8-489A-B2B4-E5A05AB50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5B9799-61FD-402A-A54C-17DBBDF5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2FF51-7FA2-4BBC-AA79-F5F482AC3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48F1A-9210-461F-AE0C-5C60FE55B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B6EBC-D318-42D7-987C-06E84604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BA2FC-EB52-4A22-B418-7F3E60B7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3A17F-25EB-4685-A63C-66353722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048E8-C2B1-4608-BE11-8AC27E67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11041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空闲链表法详解\n## 1.空闲链表法的基本概念与原理\n### 1.1 什么是空闲链表法\n### 1.2 空闲链表法的基本原理\n### 1.3 空闲链表法的优缺点\n## 2.空闲链表法的数据结构\n### 2.1 空闲链表节点的数据结构\n### 2.2 空闲链表的数据结构\n### 2.3 空闲链表法的链表操作\n## 3.空闲链表法的实现方法\n### 3.1 空闲链表法的初始化\n### 3.2 空闲链表法的分配与回收\n### 3.3 空闲链表法的查询与修改\n## 4.空闲链表法在内存管理中的应用\n### 4.1 空闲链表法在内存分配中的应用\n### 4.2 空闲链表法在内存回收中的应用\n### 4.3 空闲链表法在内存查询与修改中的应用\n## 5.空闲链表法的性能分析与优化\n### 5.1 空闲链表法的性能分析\n### 5.2 空闲链表法的性能优化\n### 5.3 空闲链表法的性能测试\n## 6.空闲链表法的实际应用案例\n### 6.1 空闲链表法在操作系统中的应用\n### 6.2 空闲链表法在数据库管理系统中的应用\n### 6.3 空闲链表法在网络编程中的应用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空闲链表法详解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空闲链表法的基本概念与原理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空闲链表法是一种内存管理技术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用于动态分配和回收内存空间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通过维护一个空闲链表来管理未使用的内存块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空闲链表法的核心思想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将空闲内存块组织成一个链表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通过链表操作来实现内存的分配和回收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空闲链表法的优点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内存分配和回收效率高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可以避免内存碎片问题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什么是空闲链表法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空闲链表法的基本原理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维护一个空闲链表，包含所有未使用的内存块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当需要分配内存时，从空闲链表中取出一个内存块进行分配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当需要回收内存时，将回收的内存块添加到空闲链表中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空闲链表法的操作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分配内存：从空闲链表中取出一个节点，将节点指向的内存块分配给用户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回收内存：将回收的内存块添加到空闲链表中，供后续分配使用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空闲链表法的实现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需要维护一个空闲链表的头节点和尾节点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通过头节点和尾节点操作空闲链表，实现内存的分配和回收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空闲链表法的基本原理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空闲链表法的优点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内存分配和回收效率高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可以避免内存碎片问题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适用于不同大小的内存分配需求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空闲链表法的缺点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需要维护空闲链表，增加了一定的系统开销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对于大规模内存分配，空闲链表可能会占用较大的内存空间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空闲链表法的优缺点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空闲链表法的数据结构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空闲链表节点的数据结构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空闲链表节点的数据结构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包含节点本身的信息，如节点号、内存块大小等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指向下一个空闲链表节点的指针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空闲链表节点的类型定义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定义一个空闲链表节点类型，包含节点的基本信息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定义一个空闲链表节点指针类型，用于指向空闲链表节点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空闲链表的数据结构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空闲链表的数据结构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由空闲链表节点组成，包含所有未使用的内存块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空闲链表的头节点和尾节点用于操作空闲链表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空闲链表的类型定义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定义一个空闲链表类型，包含空闲链表的基本信息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定义一个空闲链表指针类型，用于指向空闲链表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空闲链表法的链表操作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分配内存：从空闲链表中取出一个节点，将节点指向的内存块分配给用户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回收内存：将回收的内存块添加到空闲链表中，供后续分配使用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空闲链表操作的实现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需要实现一个链表操作函数库，包含各种链表操作函数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通过链表操作函数实现空闲链表法的内存分配和回收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空闲链表法的链表操作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空闲链表法的实现方法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空闲链表法的初始化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在系统启动时，初始化空闲链表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将所有未使用的内存块添加到空闲链表中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初始化空闲链表的步骤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分配一个内存块用于存储空闲链表的头节点和尾节点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将所有未使用的内存块添加到空闲链表中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初始化空闲链表的头节点和尾节点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空闲链表法的初始化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空闲链表法的分配与回收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空闲链表法的分配与回收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分配内存：从空闲链表中取出一个节点，将节点指向的内存块分配给用户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回收内存：将回收的内存块添加到空闲链表中，供后续分配使用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分配与回收的实现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实现一个分配内存的函数，从空闲链表中取出一个节点进行分配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实现一个回收内存的函数，将回收的内存块添加到空闲链表中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空闲链表法的查询与修改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空闲链表法的查询与修改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查询空闲链表中的内存块信息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修改空闲链表中的内存块信息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查询与修改的实现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实现一个查询空闲链表内存块信息的函数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实现一个修改空闲链表内存块信息的函数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https://d.book118.com/895011041100011112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空闲链表法详解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2024-09-18T11:09:36.736</cp:lastPrinted>
  <dcterms:created xsi:type="dcterms:W3CDTF">2024-09-18T03:09:36Z</dcterms:created>
  <dcterms:modified xsi:type="dcterms:W3CDTF">2024-09-18T03:09:38Z</dcterms:modified>
</cp:coreProperties>
</file>