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5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E59E2-4C71-423D-B398-1AE9F7E97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E18D0-8016-453F-91A8-C28B5DFD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5CAF5-5C35-4E43-85A1-32D779BE1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4CF09-D40D-46D2-8BD4-A68594FB4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A811C7-B63E-4A43-88D9-27C6980B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61DAC-4027-461D-A252-B3CA4F13E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1CD75-50D9-46B0-B142-4F105FC8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8F2D3-0945-4CE4-93A3-3C8859975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D0834-FB06-400B-A72C-C798D60DA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2034B-1B43-45C8-B177-7A7448C9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08E63-2D77-4714-8AE7-4873FFD07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3.png" /><Relationship Id="rId7" Type="http://schemas.openxmlformats.org/officeDocument/2006/relationships/tags" Target="../tags/tag2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3.png" /><Relationship Id="rId7" Type="http://schemas.openxmlformats.org/officeDocument/2006/relationships/tags" Target="../tags/tag3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3.png" /><Relationship Id="rId7" Type="http://schemas.openxmlformats.org/officeDocument/2006/relationships/tags" Target="../tags/tag3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3.png" /><Relationship Id="rId7" Type="http://schemas.openxmlformats.org/officeDocument/2006/relationships/tags" Target="../tags/tag3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image" Target="../media/image3.png" /><Relationship Id="rId7" Type="http://schemas.openxmlformats.org/officeDocument/2006/relationships/tags" Target="../tags/tag3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3.png" /><Relationship Id="rId7" Type="http://schemas.openxmlformats.org/officeDocument/2006/relationships/tags" Target="../tags/tag34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1110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转基因农作物研发的伦理困境与思考从湖南黄金大米事件谈起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一、湖南黄金大米事件概述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三、思考与建议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二、伦理困境分析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科学技术日新月异的今天，转基因技术作为一项新兴的农业技术，已经在全球范围内引起了广泛的和争议。其中，转基因农作物的研发更是引发了诸多伦理问题。本次演示将从湖南黄金大米事件谈起，探讨转基因农作物研发的伦理困境及思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一、湖南黄金大米事件概述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一、湖南黄金大米事件概述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湖南黄金大米事件是一起涉及转基因大米研发的伦理事件。据报道，2012年，研究人员在湖南进行了一项转基因大米试验，该试验涉及将黄金大米作为研究对象的儿童喂养。然而，该实验在未经充分伦理审查的情况下即开展，引发了公众的广泛质疑和反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二、伦理困境分析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1、人体实验的伦理问题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1、人体实验的伦理问题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湖南黄金大米事件中，研究人员未经充分伦理审查即进行人体实验，这是严重违反科研伦理的行为。人体实验是一项极其严肃的工作，必须遵循严格的伦理规范。在转基因农作物研发过程中，人体实验应充分考虑潜在的风险和收益，并确保受试者的权益、安全和隐私得到充分保护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2、对儿童权益的侵害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2、对儿童权益的侵害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湖南黄金大米事件中，研究对象为儿童，这是对儿童权益的严重侵害。儿童作为弱势群体，缺乏对科研项目的充分理解能力和自我保护能力。因此，在涉及儿童的转基因农作物研发项目中，必须更加重视儿童的权益保护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3、利益冲突与透明度问题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3、利益冲突与透明度问题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事件还暴露出利益冲突和透明度问题。一些研究人员可能与生物技术公司存在利益关系，导致实验结果可能存在偏差。此外，实验过程缺乏透明度，公众无法了解实验的具体内容和风险评估情况。这不仅损害了公众的知情权，也可能影响公众对转基因农作物的信任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三、思考与建议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1、加强伦理审查和监管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1、加强伦理审查和监管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以上伦理问题，应加强转基因农作物研发的伦理审查和监管。首先，科研机构应建立完善的伦理审查机制，确保所有涉及人体实验的项目都经过严格的伦理评估。同时，政府部门应加强对转基因农作物研发的监管力度，确保实验过程和结果的透明度和公正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2、强化公众参与和知情权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2、强化公众参与和知情权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转基因农作物研发过程中，应重视公众的参与和知情权。通过加强公众宣传和教育，提高公众对转基因农作物的认识和理解。同时，建立公开透明的信息披露机制，及时向公众公布实验过程和结果，以便公众做出明智的决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https://d.book118.com/895011100010011110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一、湖南黄金大米事件概述</vt:lpstr>
      <vt:lpstr>PowerPoint Presentation</vt:lpstr>
      <vt:lpstr>PowerPoint Presentation</vt:lpstr>
      <vt:lpstr>1、人体实验的伦理问题</vt:lpstr>
      <vt:lpstr>PowerPoint Presentation</vt:lpstr>
      <vt:lpstr>2、对儿童权益的侵害</vt:lpstr>
      <vt:lpstr>PowerPoint Presentation</vt:lpstr>
      <vt:lpstr>3、利益冲突与透明度问题</vt:lpstr>
      <vt:lpstr>PowerPoint Presentation</vt:lpstr>
      <vt:lpstr>PowerPoint Presentation</vt:lpstr>
      <vt:lpstr>1、加强伦理审查和监管</vt:lpstr>
      <vt:lpstr>PowerPoint Presentation</vt:lpstr>
      <vt:lpstr>2、强化公众参与和知情权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2024-09-15T02:12:59.709</cp:lastPrinted>
  <dcterms:created xsi:type="dcterms:W3CDTF">2024-09-14T18:12:59Z</dcterms:created>
  <dcterms:modified xsi:type="dcterms:W3CDTF">2024-09-14T18:13:06Z</dcterms:modified>
</cp:coreProperties>
</file>