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B08D5-D741-41E9-963C-7996BC43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3BE9-5394-438A-BC12-B28664EB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2B8F3-7B7A-43C8-AC57-A157A937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0B5E9-840D-420F-B5C1-889068DD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925D3-472C-45C6-8953-E5D8D862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CD5CE-47CF-401F-843F-E80E465BE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0D63D-AE3B-42A5-935B-4EB6BF915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78AC9-BAAA-41D0-B8BC-9786E52D3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77E2B-7C83-4626-BEC7-6260B098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9B2FA-6F27-4FEF-83FC-4F3E03937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90BAE-5F64-4724-B1CF-50F2A1734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122113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采购工作心得体会参考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采购工作概述与背景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供应商选择与评估经验分享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采购谈判技巧与策略探讨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质量控制与检验方法论述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库存管理优化策略分享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团队协作与沟通能力提升感悟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采购工作概述与背景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采购是指企业在生产经营过程中，为满足生产、经营、管理等需要，从外部市场获取物资、设备、服务等一系列活动。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采购是企业运营的重要环节，直接影响产品质量、成本、交货期等方面，关乎企业的竞争力和盈利能力。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采购工作定义及重要性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随着全球化和互联网的快速发展，采购行业面临的市场环境日益复杂，竞争愈发激烈。企业需要不断优化采购策略，提高采购效率和质量，以适应市场变化。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未来采购行业将更加注重供应链协同、智能化采购、绿色采购等方面的发展。同时，随着国际贸易环境的变化，企业需要加强风险管理，确保供应链的稳定性和安全性。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我从事采购工作多年，主要负责供应商管理、采购计划制定、采购订单执行、采购成本控制等方面的工作。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在采购工作中，我积累了丰富的供应商资源和谈判经验，成功降低了采购成本，提高了采购效率和质量。同时，我也注重与供应商建立良好的合作关系，确保供应链的稳定性和可靠性。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在采购工作中，我面临过供应商管理困难、市场价格波动大、交货期不稳定等挑战。通过不断学习和实践，我逐渐掌握了应对这些挑战的方法和技巧。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个人从事采购工作经历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供应商选择与评估经验分享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在选择供应商时，我们主要关注其产品质量、价格、交货期、服务以及信誉等方面。这些标准有助于我们筛选出具有竞争力的优质供应商。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我们的供应商选择流程包括初步筛选、询价、报价分析、现场考察、样品测试以及最终确定合作等步骤。这一流程确保了我们在选择供应商时的全面性和准确性。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我们采用定期评估的方式，对供应商的绩效、质量、交货期、服务等方面进行评估。同时，我们还建立了供应商评分卡，对各项指标进行量化评分。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在实际操作中，我们注重与供应商的沟通与协作，及时发现并解决问题。此外，我们还通过引入竞争机制，激发供应商的积极性，提高整体供应链的效率。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供应商评估方法及实践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优秀供应商合作案例展示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我们与某知名原材料供应商建立了长期稳定的合作关系。该供应商在产品质量、交货期以及服务等方面均表现出色，为我们的生产提供了有力保障。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我们成功引入了一家具有创新能力的技术型供应商，共同研发新产品。通过双方紧密合作，我们成功推出了具有市场竞争力的新产品，并取得了良好的市场反响。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采购谈判技巧与策略探讨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在谈判前充分了解供应商的情况，包括其产品、价格、质量、交货期等方面的信息，以便更好地制定谈判策略。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知己知彼原则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在谈判过程中，要保持诚信和合作的态度，尊重对方，以建立良好的合作关系。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诚信合作原则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在谈判中遇到僵局时，要灵活变通，寻找双方都能接受的解决方案。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灵活变通原则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对谈判过程中的敏感信息要严格保密，避免泄露给竞争对手。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采购谈判基本原则和技巧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压价策略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通过指出供应商产品存在的问题、比较其他供应商的价格等方式，压低供应商的价格。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在特定情况下，如供应商产品具有独特优势或市场需求旺盛时，可以适当抬高价格。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当双方价格差距较大时，可以提出折中方案，以促成交易。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在一次采购谈判中，供应商坚持高价销售其产品。我们通过市场调查了解到其他供应商的价格更低，于是以此为依据与供应商进行谈判，最终成功压低了价格。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抬价策略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折中策略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价格谈判策略及应用实例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在协商合同条款时，要确保每一条款都明确、具体、无歧义，避免日后产生纠纷。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明确合同条款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重点关注与采购目标密切相关的关键条款，如价格、交货期、质量标准等。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关注关键条款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对合同条款进行风险评估，提前预见可能出现的问题并制定相应的规避措施。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风险评估与规避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在协商合同条款时，可以寻求专业法律人士的意见和建议，以确保合同的合法性和有效性。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寻求专业法律意见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合同条款协商注意事项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质量控制与检验方法论述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https://d.book118.com/895012211331011100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2024-09-08T23:22:18.764</cp:lastPrinted>
  <dcterms:created xsi:type="dcterms:W3CDTF">2024-09-08T15:22:18Z</dcterms:created>
  <dcterms:modified xsi:type="dcterms:W3CDTF">2024-09-08T15:22:21Z</dcterms:modified>
</cp:coreProperties>
</file>