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B4A20-0F04-4A10-9AC3-CCA43944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9B5E4-015F-4FF5-B1A3-3E4F538F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1C3D-4A77-46C4-89CB-7602B9A5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37C0E-F821-4F7F-A8E4-9E78CCB9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B1C1C-ACB4-40E0-9273-90352C1A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B5B2A-90F9-44B8-8EB9-79A809BC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8B3DA-52A1-4294-B3FF-D80EDE1E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1D511-5844-48DD-9504-84B8F594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1C75A-195B-4CFE-A7CF-DE896E0C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5A9FD-FFE8-44DB-B5D9-9BEBD407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59AED-B2A7-4C14-86F2-19DE9422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123220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结构主义在不同领域应用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结构主义方法论探讨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结构主义视角下社会问题解读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结构主义在当代影响及挑战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总结与展望：未来发展趋势预测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结构主义是一种重视系统的整体性和结构性的理论和方法，认为系统的各个部分之间存在着相互依赖、相互制约的关系，而这些关系又构成了系统的整体结构。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强调整体性、结构性、共时性和系统性，认为事物的本质不在于其个体特征，而在于其整体的结构和关系。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202" r="192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结构主义定义与特点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500" r="10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虽然结构主义在某些领域的影响力已经减弱，但其理论和方法仍然对当代学术研究产生着重要影响。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结构主义起源于20世纪初的欧洲语言学界，由瑞士语言学家索绪尔提出。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在20世纪50-60年代，结构主义逐渐发展成为一股席卷全球的知识运动，影响了人文社会科学的各个领域。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结构主义发展历程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语言学是结构主义的重要基础，结构主义语言学注重语言的结构和规律，认为语言是一个符号系统，其各个部分之间存在着一定的结构和关系。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认为事物的本质不在于其外在的表象，而在于其内在的结构和关系。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强调系统的整体性和系统性，认为系统的各个部分之间存在着相互依赖、相互制约的关系。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共时性观念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注重共时性的研究，即在同一时间内对事物的各个方面进行综合性的研究，以揭示事物的整体结构和内在关系。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结构主义基本观念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结构主义在不同领域应用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强调语言结构的系统性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结构主义语言学认为语言是一个由各种元素组成的系统，这些元素之间相互关联、相互制约。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重视共时性研究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结构主义语言学主张研究语言在某一特定时期的状态，而非历时性变化。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区分语言与言语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结构主义语言学将语言视为一种社会现象，而言语则是个人的语言行为。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语言学领域中的结构主义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" r="31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研究社会文化的共性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结构主义人类学试图揭示不同社会文化背后的共同结构和规律。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重视二元对立关系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结构主义人类学强调社会文化现象中的二元对立关系，如生与死、男与女等。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强调整体性思维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结构主义人类学认为社会文化是一个整体，各个部分之间相互依存、相互影响。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人类学领域中的结构主义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重视文学符号的研究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结构主义文学批评将文学作品视为由符号组成的系统，研究符号的意义和功能。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强调文学作品的共性与规律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结构主义文学批评试图揭示不同文学作品背后的共同结构和规律，建立文学作品的普遍解释框架。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分析文学作品的内在结构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结构主义文学批评关注文学作品的内在结构和组织形式，揭示作品的意义和价值。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文学批评领域中的结构主义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研究心理现象的结构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结构主义心理学关注心理现象的结构和组织形式，试图揭示心理现象的本质和规律。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重视心理元素的相互关系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结构主义心理学认为心理元素之间相互关联、相互制约，共同构成心理现象的整体。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强调整体性思维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与人类学相似，结构主义心理学也强调整体性思维，认为心理现象是一个不可分割的整体。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心理学领域中的结构主义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结构主义方法论探讨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强调整体大于部分之和，注重研究对象的整体性、有机性和系统性。在结构主义中，整体论主张从整体上把握事物的结构和内在关系。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主张将复杂事物还原为简单部分进行研究，认为部分决定整体。然而，结构主义批评还原论忽略了事物内部各要素之间的相互作用和关系。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整体论与还原论之争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还原论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共时性与历时性分析方法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共时性分析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关注某一特定时期或阶段内事物的状态和结构，强调静态地描述和分析事物的共时性特征。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历时性分析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关注事物在历史长河中的演变和发展过程，强调动态地揭示事物的历时性变化规律。结构主义在方法论上既注重共时性分析，也关注历时性分析。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https://d.book118.com/895012322041011112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2024-09-18T09:40:11.076</cp:lastPrinted>
  <dcterms:created xsi:type="dcterms:W3CDTF">2024-09-18T01:40:11Z</dcterms:created>
  <dcterms:modified xsi:type="dcterms:W3CDTF">2024-09-18T01:40:13Z</dcterms:modified>
</cp:coreProperties>
</file>