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ED3AA-2CFB-4201-BD02-6BA0389CD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254FD-CBF5-4304-94D9-AD18F46A2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661FF-30D9-4E96-99BA-1D8597371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F1A74-76B6-4146-A4E5-EB26FE16D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A078A3-24F5-43C1-9709-363E229BB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4E410B-86D6-4ED5-AB55-651D94297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6BAE29-AA0D-4CCE-976E-E82403FF2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FD665-8674-463A-9C63-9D1B2864D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5503B-106A-4592-A131-33193DBC8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2A798-CBEB-4DFA-90A8-8D22565BB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8F77B-9F81-47A5-829B-FA12F3BD9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14230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糖尿病护理小讲课PPT\n## 1.糖尿病的基本概念与分类\n### 1.1糖尿病的定义与发病原因\n### 1.2糖尿病的类型及特点\n### 1.3糖尿病的高危人群与并发症\n## 2.糖尿病患者的病情监测与评估\n### 2.1血糖监测的重要性及方法\n### 2.2糖尿病患者的血压与血脂管理\n### 2.3糖尿病并发症的早期发现与预防\n## 3.糖尿病患者的饮食管理\n### 3.1糖尿病饮食的基本原则与要求\n### 3.2糖尿病患者的膳食结构与搭配\n### 3.3糖尿病患者的低血糖反应与饮食调整\n## 4.糖尿病患者的运动治疗\n### 4.1运动对糖尿病患者的益处与意义\n### 4.2糖尿病患者的运动类型与选择\n### 4.3糖尿病患者的运动强度与持续时间\n## 5.糖尿病患者的药物治疗与胰岛素注射\n### 5.1糖尿病药物的种类与选择\n### 5.2药物治疗过程中的注意事项与监测\n### 5.3胰岛素注射技巧与注意事项\n## 6.糖尿病患者的心理护理与生活方式调整\n### 6.1糖尿病患者的心理特点与心理护理\n### 6.2糖尿病患者的戒烟限酒与良好作息\n### 6.3糖尿病患者的家庭支持与社会参与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糖尿病护理小讲课PPT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糖尿病的基本概念与分类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糖尿病的定义与发病原因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糖尿病的定义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以高血糖为特征的慢性内分泌代谢病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由胰岛素分泌和作用的异常引起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遗传因素：遗传易感性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环境因素：饮食、运动、肥胖等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自身免疫因素：1型糖尿病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1型糖尿病：胰岛素绝对缺乏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2型糖尿病：胰岛素相对缺乏或抵抗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其他特殊类型糖尿病：遗传、内分泌、药物等引起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1型糖尿病：青少年多见，胰岛素依赖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2型糖尿病：中老年人多见，胰岛素抵抗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其他特殊类型糖尿病：病因明确，治疗针对性强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糖尿病的类型及特点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家族遗传史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年龄：45岁以上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肥胖：BMI≥24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高血压、高血脂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妊娠期糖尿病</a:t>
                </a:r>
                <a:endParaRPr/>
              </a:p>
            </p:txBody>
          </p:sp>
          <p:sp>
            <p:nvSpPr>
              <p:cNvPr id="23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</a:t>
                </a:r>
                <a:endParaRPr/>
              </a:p>
            </p:txBody>
          </p:sp>
          <p:sp>
            <p:nvSpPr>
              <p:cNvPr id="23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心血管疾病：冠心病、心肌梗死、心力衰竭等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神经病变：周围神经病变、自主神经病变等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肾脏病变：糖尿病肾病、肾功能衰竭等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眼部病变：糖尿病视网膜病变、白内障等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足部病变：糖尿病足、感染、溃疡等</a:t>
                </a:r>
                <a:endParaRPr/>
              </a:p>
            </p:txBody>
          </p:sp>
          <p:sp>
            <p:nvSpPr>
              <p:cNvPr id="24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4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糖尿病的高危人群与并发症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糖尿病患者的病情监测与评估</a:t>
            </a:r>
            <a:endParaRPr/>
          </a:p>
        </p:txBody>
      </p:sp>
      <p:sp>
        <p:nvSpPr>
          <p:cNvPr id="2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血糖监测的重要性及方法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评估糖尿病治疗效果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指导药物治疗和调整生活方式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静脉血糖检测：空腹、餐后2小时等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指尖血糖检测：方便、实时，适用于自我监测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糖化血红蛋白检测：反映近2-3个月血糖控制情况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血压管理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目标：控制在130/80mmHg以下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方法：药物治疗、生活方式调整（低盐饮食、增加运动等）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血脂管理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目标：总胆固醇≤4.5mmol/L，甘油三酯≤1.7mmol/L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方法：药物治疗、生活方式调整（低脂饮食、增加运动等）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糖尿病患者的血压与血脂管理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早期发现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定期检查：血糖、血压、血脂、肾功能、眼底等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自我监测：关注症状，如视力下降、手脚麻木等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良好的血糖控制：降低并发症风险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健康的生活方式：低糖低脂饮食、适量运动、戒烟限酒等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定期检查：及时发现并治疗并发症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糖尿病并发症的早期发现与预防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糖尿病患者的饮食管理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糖尿病饮食的基本原则与要求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平衡膳食：保证营养，维持体重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控制总热量：避免超重和肥胖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低糖低脂饮食：降低血糖和血脂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碳水化合物：占50-60%，选择低血糖指数食物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脂肪：占20-30%，选择不饱和脂肪酸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蛋白质：占15-20%，选择优质蛋白质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糖尿病患者的膳食结构与搭配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膳食结构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主食：以全谷物为主，如糙米、全麦面包等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蔬菜：每天3-5份，多样化，高纤维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水果：每天2-3份，低糖水果为主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蛋白质：适量鱼、禽、蛋、豆腥等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脂肪：适量植物油，避免动物油</a:t>
            </a:r>
            <a:endParaRPr/>
          </a:p>
        </p:txBody>
      </p:sp>
      <p:cxnSp>
        <p:nvCxnSpPr>
          <p:cNvPr id="2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糖尿病患者的低血糖反应与饮食调整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低血糖反应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症状：出汗、心慌、颤抖、头晕等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处理：立即补充糖分，如葡萄糖、果汁等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规律进食：避免长时间空腹或暴饮暴食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适量运动：运动前后适量进食，避免剧烈运动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药物调整：与医生沟通，调整药物剂量和时间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https://d.book118.com/895014230322011111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糖尿病护理小讲课PPT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2024-09-17T21:22:13.257</cp:lastPrinted>
  <dcterms:created xsi:type="dcterms:W3CDTF">2024-09-17T13:22:13Z</dcterms:created>
  <dcterms:modified xsi:type="dcterms:W3CDTF">2024-09-17T13:22:15Z</dcterms:modified>
</cp:coreProperties>
</file>