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C5DC9-52B9-486E-AEC3-B4264EDB3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580A9-38BE-43E7-B772-A77C2BDF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9468B-CE0B-4D05-99EE-88541FCB5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E3332-F7D4-40CC-990D-D7D4BE97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A46198-84BA-485E-BD62-651054632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5D1DC-6D43-467A-A000-196E62E2F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00704C-5103-4A7A-8794-178C3E715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C3408-A38F-414E-A321-C30CE5A0B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D17E0-3161-4EC7-86E5-BD8380166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08635-CCD0-4064-B477-2986781E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85F54-0530-4EB7-827A-445A8D85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20333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市场策略-CAPM、因素模型与APT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CAPM理论及其在市场策略中的应用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因素模型及其在市场策略中的应用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APT理论及其在市场策略中的应用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基于CAPM、因素模型与APT的市场策略构建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153" r="715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金融市场快速发展，投资组合理论不断演变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CAPM、因素模型与APT为市场策略提供理论支持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本文旨在探讨这三种理论在市场策略中的应用及优劣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应对市场不确定性，降低投资风险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提高投资收益，实现投资目标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优化资源配置，促进市场效率提升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资本资产定价模型，研究资产预期收益与风险的关系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CAPM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通过少数共同因素解释资产收益变动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因素模型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套利定价理论，探讨资产价格与多个因素之间的均衡关系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APT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CAPM、因素模型与APT的概述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CAPM理论及其在市场策略中的应用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CAPM理论的基本假设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投资者是理性的，追求效用最大化。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所有投资者具有相同的投资期限和预期收益率。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资本市场是完全竞争的，没有交易成本和税收。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存在无风险资产，投资者可以按无风险利率自由借贷。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800" b="58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CAPM模型的构建与解析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CAPM模型公式：E(Ri) = Rf + βi * (E(Rm) - Rf)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其中，E(Ri)表示资产i的预期收益率，Rf表示无风险利率，βi表示资产i的系统风险，E(Rm)表示市场组合的预期收益率。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CAPM模型通过β系数来衡量资产的系统风险，从而确定资产的预期收益率。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通过CAPM模型，投资者可以构建具有最小风险的投资组合，实现投资组合优化。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CAPM模型可以用于评估投资组合或基金经理的绩效，通过比较实际收益率与CAPM模型预测的收益率来判断其表现。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投资者可以根据CAPM模型来确定不同资产类别的预期收益率和风险，从而进行资产配置。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CAPM在市场策略中的应用实例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假设条件过于严格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CAPM理论的假设条件在现实中很难完全满足，如完全竞争市场、无交易成本等。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β系数的稳定性问题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β系数在实际应用中可能存在不稳定性，导致CAPM模型的预测结果不准确。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忽略其他风险因素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CAPM模型只考虑了系统风险，忽略了其他可能对资产收益产生影响的风险因素，如宏观经济因素、公司特定风险等。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CAPM的局限性与挑战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因素模型及其在市场策略中的应用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因素模型的基本原理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因素模型的基本原理是，资产收益可以受到一个或多个共同因素的影响。这些共同因素可能是宏观经济因素、市场因素或特定行业因素等。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通过识别并量化这些共同因素对资产收益的影响，因素模型可以解释资产收益的变动，并为投资组合的构建和风险管理提供重要依据。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首先，需要确定影响资产收益的共同因素。这可以通过经济分析、统计方法或市场经验等方式进行。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确定影响因素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收集相关的历史数据，并进行必要的预处理，如数据清洗、缺失值处理等。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利用统计方法（如回归分析、主成分分析等）建立因素模型，确定各因素对资产收益的影响程度。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因素模型的建立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对建立的因素模型进行检验和评估，确保其有效性和可靠性。这可以通过比较模型的预测结果与实际收益的差异来进行。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模型检验与评估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因素模型的构建步骤与方法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利用因素模型，投资者可以构建更有效的投资组合。通过分散投资于不同因素敏感度的资产，可以降低特定风险并提高投资收益。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因素模型可以帮助投资者识别和管理风险。例如，在市场下跌时，通过调整投资组合中不同因素敏感度的资产权重，可以降低损失。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因素模型可以为资产配置提供指导。投资者可以根据不同因素对资产收益的影响程度，合理分配资金到不同的资产类别或市场。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因素模型在市场策略中的应用实例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因素模型的优缺点分析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提供了一种系统化的方法，用于解释资产收益的变动。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可以帮助投资者构建更有效的投资组合，降低风险并提高收益。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https://d.book118.com/895020333341011104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2024-09-14T22:44:13.949</cp:lastPrinted>
  <dcterms:created xsi:type="dcterms:W3CDTF">2024-09-14T14:44:13Z</dcterms:created>
  <dcterms:modified xsi:type="dcterms:W3CDTF">2024-09-14T14:44:16Z</dcterms:modified>
</cp:coreProperties>
</file>