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4BF58-CFA1-4DED-9C86-75553ADBB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560D6-86E0-47A4-8AA0-706E07BDD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CDD51-FF35-41E4-BCCA-45F5F9B2D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2203D-4EE6-4FFA-B795-3AE45E3A8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74767B-E9EA-4F12-94AC-300E8FA97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C91A9D-9A53-40F8-9C13-82A040BF4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C42F6-DEE6-4636-BC14-C7C71790E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C23A1-E5E8-4783-ADEA-460EF3323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A7CFB-0342-4BE2-8596-06DEC3DA3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CD738-2CC9-461D-B9A1-8D81F1835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73BC1-2A3A-4304-A18E-2223E6CBC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23202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毒品危害及其预防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戒毒与康复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相关法律法规与政策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毒品是指对人体健康具有危害的物质，包括天然毒品、合成毒品和半合成毒品等。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常见的毒品有鸦片、海洛因、甲基苯丙胺（冰毒）、吗啡、大麻、可卡因等。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毒品种类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毒品的定义与种类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毒品进入人体后，会刺激中枢神经系统释放多巴胺等神经递质，使人体产生快感和愉悦感，进而产生依赖性。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长期使用毒品会导致大脑结构和功能发生改变，使患者对毒品产生强烈的渴求和强迫性觅药行为。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毒品的成瘾性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心理成瘾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生理成瘾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滥用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指非医疗目的、非正常途径使用毒品的行为，通常表现为吸食、注射、鼻吸等。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长期滥用毒品会导致身体和心理对毒品产生依赖，表现为戒断症状、耐受性增加和觅药行为等。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毒品的滥用与依赖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毒品的危害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毒品会破坏人体正常生理功能，引发各种疾病，甚至危及生命。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身体健康损害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社会功能丧失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吸毒者常常出现焦虑、抑郁、幻觉等心理问题，严重者可能引发精神障碍。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吸毒者往往失去工作、学习和社交能力，陷入孤立和隔绝的状态。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吸毒行为可能导致夫妻矛盾、亲子关系紧张，甚至家庭破裂。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家庭关系破裂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毒品消费往往需要大量金钱，给家庭带来沉重的经济负担。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父母吸毒对子女的成长环境造成恶劣影响，影响其心理健康和社会适应能力。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影响子女成长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犯罪率上升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毒品交易往往与犯罪行为紧密相关，吸毒者为了获取毒品可能走上犯罪道路。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毒品滥用可能引发各种传染性疾病的传播，如艾滋病、肝炎等。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社会秩序混乱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毒品滥用导致社会治安问题增多，影响社会稳定和安全。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毒品交易给国家带来巨大的经济损失，包括税收流失、缉毒成本等。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吸毒者往往工作效率低下，甚至完全丧失劳动能力，影响整体劳动力生产率。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劳动力生产率下降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毒品问题严重的地区，经济发展往往受到严重制约，投资环境恶化。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阻碍经济发展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对经济的危害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毒品预防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https://d.book118.com/895023202220011042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2024-09-03T22:10:02.368</cp:lastPrinted>
  <dcterms:created xsi:type="dcterms:W3CDTF">2024-09-03T14:10:02Z</dcterms:created>
  <dcterms:modified xsi:type="dcterms:W3CDTF">2024-09-03T14:10:04Z</dcterms:modified>
</cp:coreProperties>
</file>