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3FA886-AA57-4A23-98EE-F03F19F63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D202E6-BE75-4ED4-9BD9-0E26861F3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E088DF-5BC1-4A53-A138-35BEADEFA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9E1C37-209D-4326-9AB6-11A643C87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E124BC-A6BA-4EBF-9F0B-EB5ACCE6CB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ADA4EC-A000-422F-95BF-72C4352445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54D366-887E-4056-8D16-077A75FF83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3506EB-A745-4708-9A1D-355E458AD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7ED14-80DC-46A8-A9BE-39F9F1CCE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C124A-BB71-4E9F-A51F-899F3F20F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4A9AF-F2EB-465D-9519-DEA5CCF82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02333333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体育产业与商业投资</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商业投资在体育产业中的应用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体育产业与商业投资的互动关系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体育产业中商业投资的主要领域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商业投资在体育产业中的风险与机遇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体育产业中商业投资的策略与建议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体育产业概述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体育产业是指与体育相关的经济活动总称，包括体育竞赛、健身休闲、场馆服务、体育培训、体育传媒等多个领域。</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体育产业定义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国家统计局发布的《体育产业统计分类（2019）》，体育产业可分为11个大类，包括体育竞赛表演活动、体育健身休闲活动、体育场馆服务、体育中介服务、体育培训与教育、体育传媒与信息服务、其他与体育相关服务、体育用品及相关产品制造、体育用品及相关产品销售出租与贸易代理、体育场地设施建设、其他体育服务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体育产业分类</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萌芽阶段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在20世纪80年代以前，我国体育产业处于萌芽阶段，主要以政府主导的竞技体育和群众体育为主，市场化程度较低。</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起步阶段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20世纪80年代至90年代，随着改革开放的深入和市场经济体制的建立，我国体育产业开始起步，出现了以商业性比赛和赞助为主要形式的商业化运作。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快速发展阶段</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进入21世纪后，我国体育产业进入快速发展阶段，市场化程度不断提高，产业规模迅速扩大，形成了以竞赛表演、健身休闲、场馆服务、中介培训等为主要内容的多元化市场体系。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当前，我国体育产业已经成为国民经济的重要组成部分，产业规模不断扩大，市场化程度不断提高。同时，体育产业也面临着一些挑战和问题，如产业结构不够合理、市场化程度不够高、创新能力不足等。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我国体育产业将继续保持快速发展的势头，呈现出以下趋势：一是产业结构将不断优化，体育服务业的比重将不断提高；二是市场化程度将进一步提高，社会资本将更加积极地参与体育产业；三是创新能力将成为体育产业发展的重要驱动力，新技术、新模式将不断涌现；四是国际化程度将不断提高，我国体育产业将更加积极地参与国际竞争与合作。</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趋势</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商业投资在体育产业中的应用</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15" r="150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601" r="356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商业投资是指企业或个人为获取未来收益而将资金投入到各种商业活动中的行为。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商业投资定义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商业投资的主要目的是实现资金增值，通过投资获得更高的回报，同时分散投资风险。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商业投资目的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商业投资的概念及目的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拓展体育市场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商业投资有助于拓展体育市场，推动体育产业的多元化和国际化发展。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推动体育产业发展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商业投资为体育产业提供了资金支持，有助于推动体育产业的快速发展和壮大。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促进体育技术创新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商业投资可以支持体育技术的研发和创新，提高体育产业的科技含量和竞争力。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商业投资在体育产业中的意义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投资规模不断扩大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随着体育产业的快速发展，商业投资规模不断扩大，涉及领域也越来越广泛。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投资主体多元化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商业投资的主体包括企业、个人、政府等，呈现多元化的趋势。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投资方式多样化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商业投资的方式包括股权投资、债权投资、风险投资等，为体育产业提供了多样化的资金支持。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商业投资在体育产业中的现状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体育产业与商业投资的互动关系</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资金注入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商业投资为体育产业提供了大量的资金支持，推动了体育基础设施的建设、体育赛事的举办、体育人才的培养等各个方面的发展。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资源整合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商业投资通过整合各类资源，包括场馆、设施、人才、技术等，提高了体育产业的运营效率和市场竞争力。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创新驱动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商业投资鼓励体育产业进行技术创新、模式创新和管理创新，推动了体育产业的转型升级和可持续发展。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商业投资对体育产业的推动作用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高回报率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体育产业具有高回报率的特点，尤其是在体育赛事、健身休闲等领域，能够为投资者带来可观的收益。</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品牌价值</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体育产业与品牌建设密切相关，成功的体育品牌能够提升企业的知名度和美誉度，进而吸引更多商业投资。</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市场规模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体育产业市场规模巨大，具有广阔的发展空间和巨大的商业潜力，对商业投资具有很强的吸引力。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体育产业对商业投资的吸引力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体育产业与商业投资的互动关系分析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政府在体育产业与商业投资的互动关系中发挥着重要作用，通过制定相关政策和法规，引导和规范体育产业与商业投资的健康发展。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政策引导</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商业投资推动了体育产业的发展，而体育产业的繁荣又吸引了更多的商业投资，形成了相互促进的良性循环。</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相互促进</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体育产业与商业投资在合作过程中共同承担风险，通过合理的风险分配和管理机制实现风险共担、利益共享。</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风险共担</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https://d.book118.com/895023333330011103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2024-09-13T10:51:55.992</cp:lastPrinted>
  <dcterms:created xsi:type="dcterms:W3CDTF">2024-09-13T02:51:56Z</dcterms:created>
  <dcterms:modified xsi:type="dcterms:W3CDTF">2024-09-13T02:51:58Z</dcterms:modified>
</cp:coreProperties>
</file>