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8939F-3EE9-44ED-98CA-AA2523542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C062D-89AC-4080-ACBD-EB7884996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5B657-B44A-4A6F-8CA6-70764402C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85AB40-6270-4EC9-9A4A-48AB77291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2BFF3A-747C-40F4-AFE3-E896CD50C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CBF736-80BF-4B45-93D8-2AA5EF431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39B3D9-E9A7-4A13-A4E8-EB573C8B5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87B8C8-2ADE-49A7-8C34-41DA93DBF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A34D9B-E292-46B9-A3B6-23B5323C0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AF8A2-DF2A-49BE-9D6E-E56DF13B8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7C27E-6D0A-4C28-B9DE-B33D2197A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02404420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金融行业应急预案管理策略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应急预案演练与培训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应急预案响应与执行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应急预案评估与改进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金融行业应急预案管理挑战与对策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应急预案是为应对突发事件或紧急情况而预先制定的一套系统化、规范化的处置措施和行动指南。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在金融行业中，应急预案对于保障业务连续性、降低风险损失、提高危机应对能力具有至关重要的作用。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金融行业特点与需求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行业特点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金融行业涉及大量资金交易、信息传输和敏感数据，业务连续性和信息安全至关重要。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行业需求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金融行业需要建立健全的应急预案体系，确保在突发事件发生时能够迅速响应、有效处置，保障业务稳定运行和客户资金安全。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保障业务连续性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通过应急预案的制定和实施，确保金融机构在突发事件发生时能够迅速恢复业务运行，减少业务中断时间和损失。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降低风险损失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通过预防和应对措施，降低突发事件对金融机构和客户造成的损失，提高风险抵御能力。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提高危机应对能力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通过应急演练和培训，提高金融机构员工的危机意识和应对能力，确保在紧急情况下能够迅速、有效地采取行动。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应急预案管理目标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333" r="7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通过对金融行业的深入了解和分析，识别可能引发紧急情况的潜在风险，如系统故障、网络攻击、自然灾害等。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根据风险的性质、发生概率和可能造成的损失，对识别出的风险进行等级评估，为后续的资源准备和预案编制提供依据。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评估风险等级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根据风险评估结果，提前准备必要的应急资源，如备用系统、恢复工具、专业人员等，确保在紧急情况下能够迅速响应。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资源准备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建立高效的资源调度机制，确保在发生紧急情况时，能够迅速调动和分配应急资源，以满足应急处置的需求。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资源调度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资源准备与调度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预案编制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根据风险识别和资源准备情况，编制详细的应急预案，明确应急组织、通讯联络、现场处置、医疗救护、安全防护等方面的具体措施和步骤。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预案审批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应急预案编制完成后，应提交给相关部门和专家进行审批，确保预案的科学性、合理性和可行性。同时，根据审批意见对应急预案进行必要的修改和完善。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预案编制与审批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应急预案演练与培训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明确演练的目的和预期结果，以便评估演练效果。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确定演练目标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分析潜在风险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877" r="2387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制定演练计划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识别可能对金融机构造成重大影响的突发事件，如系统故障、自然灾害、网络攻击等。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根据潜在风险，制定相应的应急演练计划，包括演练的时间、地点、参与人员、物资准备等。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演练计划制定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确保所有参与人员了解演练计划和自身角色，准备好必要的物资和设备。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演练前准备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按照计划进行演练，记录每个步骤的执行情况和结果。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演练执行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对演练效果进行评估，包括响应时间、处置效果、资源利用等，并提出改进建议。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演练后评估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演练实施与记录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917" r="1391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包括应急预案的内容、应急响应流程、应急设备的使用等。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培训方式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可以采用线上或线下的方式进行培训，如视频教程、现场讲解、模拟演练等。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通过考试、问卷调查等方式对培训效果进行评估，确保员工掌握必要的应急技能。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培训内容与方式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https://d.book118.com/895024044201011102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2024-09-11T11:46:10.367</cp:lastPrinted>
  <dcterms:created xsi:type="dcterms:W3CDTF">2024-09-11T03:46:10Z</dcterms:created>
  <dcterms:modified xsi:type="dcterms:W3CDTF">2024-09-11T03:46:12Z</dcterms:modified>
</cp:coreProperties>
</file>