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212AF-F4A8-4F46-A1B8-AB5C37B4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52B8F-B18D-45E8-9322-6D1E11C0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5BDAF-C625-418B-9168-6DDDAE86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2C1C0-B52E-429F-9BE3-79A598AC0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D23AE-5D44-4DDE-A80B-E64E9C08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BCA5F-0526-4FE7-840C-B02EFD58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C2570-28EC-47A3-BA8D-C5800E16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89461-BFDA-4F22-BBBC-BFDC4D79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33C54-EC79-444D-955E-C3689FD0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5CDE0-941E-4B43-9EE7-4B2E8628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1DE9F-0E3C-4955-BC74-EB1F3B5B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32032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传统营销理论框架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传统营销理论的核心概念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传统营销理论是指以产品为中心，通过市场调查、目标市场选择、产品开发、定价、促销和分销等手段来满足消费者需求的营销方式。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传统营销理论强调以产品为中心，注重满足消费者需求，通过市场调查和目标市场选择来制定营销策略，并采用大规模促销和分销的方式来推广产品。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122" r="61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传统营销理论的核心是满足消费者需求，通过了解市场需求和消费者行为，企业可以更好地开发出符合消费者需求的产品和服务。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在市场竞争中，传统营销理论可以帮助企业了解竞争对手的优劣势，从而制定出更具针对性的竞争策略。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通过传统营销手段，企业可以建立品牌形象和知名度，提升品牌价值和竞争力。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传统营销理论的起源可以追溯到20世纪初，当时的市场环境相对简单，产品供不应求，企业主要关注产品的生产和销售。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随着市场竞争的加剧和消费者需求的多样化，传统营销理论不断发展，逐渐形成了以市场为导向的营销观念，更加注重消费者需求和市场变化。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虽然现代市场营销理论更加多样化，但传统营销理论仍然在现代企业的营销实践中占据重要地位，尤其在产品推广和品牌建设方面。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现代应用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企业通过创新、设计、品牌等方式，使自己的产品与竞争对手的产品有所区别，从而在市场上获得竞争优势。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指企业根据市场需求，开发出符合目标市场和消费者需求的产品，并制定相应的产品策略，包括产品定位、产品组合、产品差异化等。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企业根据市场需求和竞争状况，确定产品的核心卖点和目标消费者群体，使产品在市场上具有独特的地位和形象。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企业根据市场需求和自身资源，将不同类型的产品进行组合，形成完整的产品线，以满足不同消费者的需求。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80" r="1748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指企业根据产品定位、市场需求、成本等因素，制定出合理的价格，以实现企业的经营目标。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企业根据产品的成本和预期利润，制定出合理的价格。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企业根据市场需求和竞争状况，制定出符合市场行情的价格。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企业根据产品的独特价值和消费者对产品的认知，制定出符合消费者心理的价格。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企业通过自己的销售团队或门店直接销售产品。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指企业根据产品特点、市场需求、竞争状况等因素，选择合适的销售渠道，以实现产品的销售目标。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企业通过经销商、代理商等中间商销售产品。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企业同时使用多种销售渠道，以实现产品的全面覆盖。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企业通过电商平台、社交媒体等线上渠道销售产品。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组合促销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企业将多种促销手段进行组合，以提高促销效果。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企业通过赠送礼品等方式，吸引消费者购买产品。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企业通过降价、打折等方式，吸引消费者购买产品。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指企业通过各种促销手段，吸引消费者购买产品，以提高产品的销售量和市场占有率。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广告促销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企业通过广告宣传，提高产品的知名度和美誉度，吸引消费者购买。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58" b="1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指企业将市场划分为若干个具有相似需求和特点的消费者群体，以便更好地满足不同消费者的需求和提高市场占有率。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指企业根据自身特点和优势，选择一个或多个细分市场作为目标市场，以便更好地实现经营目标。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传统营销理论的实践应用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样品试制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明确产品的目标市场、消费者群体和竞争优势，为产品开发提供方向。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通过市场调研、用户访谈等方式，了解消费者需求和痛点，为产品功能和特性提供依据。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根据需求分析结果，设计产品的外观、功能和用户体验，确保产品符合市场需求。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制造产品样品，进行测试和评估，及时调整产品设计，确保产品性能稳定。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https://d.book118.com/895032032043011112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2024-09-18T10:30:31.322</cp:lastPrinted>
  <dcterms:created xsi:type="dcterms:W3CDTF">2024-09-18T02:30:31Z</dcterms:created>
  <dcterms:modified xsi:type="dcterms:W3CDTF">2024-09-18T02:30:33Z</dcterms:modified>
</cp:coreProperties>
</file>