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A6629-AE48-472A-BEE2-EE7611FC6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C4694-D39F-44CA-8182-EF6C82B80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44C11-4DB8-4492-BA3C-0FCE8F295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519C1-BA16-4A1B-815C-3D02BE06C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B9AFDA-8777-4F3A-B381-2253BC344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ADCB6-25A6-4FDA-B5D2-D958D64BC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301E5-C347-4E33-997C-417BE0830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DD472-075E-46F5-82FF-79E19C391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68859-FBD8-4117-8877-428889D66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56E69-0CE1-4B4B-8DE2-9177FEE6A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966B4-2AD8-4982-883C-E206E7D9F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32042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党建上半年工作总结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上半年党建工作总体情况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思想政治工作开展情况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组织生活与民主管理实施情况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党风廉政建设及反腐败斗争推进情况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服务群众与联系群众工作成果展示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存在问题分析及改进措施提出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03" b="55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贯彻落实党的方针政策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加强党组织建设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推动中心工作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通过半年工作总结，回顾和评估党建工作在贯彻落实党的方针政策方面的成效。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总结党组织在思想建设、组织建设、作风建设、反腐倡廉建设和制度建设等方面的经验和不足，为下半年工作提供参考。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分析党建工作与中心工作的结合情况，总结在推动中心工作中的贡献和存在的问题。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本次总结覆盖上半年时间，即1月至6月。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包括党的思想建设、组织建设、作风建设、反腐倡廉建设和制度建设等方面的工作。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涵盖公司全体党员、预备党员及入党积极分子。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上半年党建工作总体情况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党组织架构完善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党组织活动丰富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党建品牌建设初见成效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党组织建设情况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各级党组织积极组织学习、培训、实践等活动，提高了党员的思想政治素质和业务能力。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通过打造特色党建品牌，提升了党组织的凝聚力和影响力。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各级党组织设置齐全，人员配备到位，形成了完整的组织体系。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新发展党员数量和质量得到保障，党员队伍结构进一步优化。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党员数量稳步增长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583" b="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党员素质不断提升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党员作用发挥明显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通过加强党员教育和培训，提高了党员的政治觉悟和综合素质。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广大党员在各自岗位上积极发挥先锋模范作用，为推动单位发展做出了积极贡献。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党员队伍状况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各级党组织结合实际，制定和完善了一系列党建工作制度，形成了较为完备的制度体系。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制度体系不断健全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各级党组织严格执行各项制度规定，确保了党建工作的规范化和制度化。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制度执行力度加大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在制度建设过程中，注重创新和实践探索，形成了一些具有特色的制度创新成果。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制度创新取得突破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制度建设及执行情况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思想政治工作开展情况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039" b="9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48" r="4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271" b="152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理论学习教育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学习计划制定和执行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制定详细的学习计划，明确学习内容和时间安排，确保党员和干部按计划进行学习。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学习方式创新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采用集中学习、个人自学、在线学习等多种方式，提高学习效果和兴趣。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学习成果检验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通过考试、心得体会、调研报告等方式检验学习成果，确保学习效果。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明确各级党组织和领导干部在意识形态工作中的职责和任务，形成齐抓共管的良好局面。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责任分工明确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建立定期分析研判机制，及时掌握意识形态领域的新情况、新问题，提出应对措施。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分析研判机制建立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加强网络、宣传栏、文化墙等意识形态阵地建设，营造良好的舆论氛围。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阵地建设加强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意识形态工作责任制落实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结合时代特点和群众需求，创新宣传内容，推出有思想、有温度、有品质的优秀作品。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充分利用新媒体平台，拓展宣传渠道，提高宣传的覆盖面和影响力。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宣传方式拓展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14" r="1671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举办丰富多彩的文化活动，如文艺演出、读书会、讲座等，满足群众多样化文化需求。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文化活动丰富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宣传思想文化工作创新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组织生活与民主管理实施情况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支部党员大会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支委会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党小组会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党课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“三会一课”制度执行情况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每月召开一次，组织党员学习党的路线方针政策，讨论党员思想动态和工作表现。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每月召开一次，研究支部工作计划和党员发展、教育、管理等工作。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每季度召开一次，讨论和决定支部重要事项，传达上级党组织指示精神。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每季度至少组织一次，围绕党的理论和路线方针政策、党史、新中国史等内容进行授课。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https://d.book118.com/895032042143011044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2024-09-06T21:42:22.520</cp:lastPrinted>
  <dcterms:created xsi:type="dcterms:W3CDTF">2024-09-06T13:42:22Z</dcterms:created>
  <dcterms:modified xsi:type="dcterms:W3CDTF">2024-09-06T13:42:24Z</dcterms:modified>
</cp:coreProperties>
</file>