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96744-2C20-434C-B43E-D85A52AAE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AF567-409B-405B-B05D-E12FB7BFF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B5C78-308F-48D7-8136-5749A1614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6C4D8-2DE8-4231-855F-19C78418A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6FC4B2-7697-47FE-8FC5-38C2358C4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D1F349-C9A1-4AC1-A878-7E5EBEF6A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C382BD-F627-49BC-9092-03F9FF707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0E360-ADDD-4029-8DB3-6CC956A52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48FEE-AC07-4B0C-8D27-88CE81738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4337C-CFD9-4288-9E41-503E8D196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ED0D8-F798-489B-A83E-EF969F03F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34241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企业目标管理实务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目标管理基本概念与原则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制定合理有效的企业目标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分解与传达企业目标至各部门及员工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监控与调整企业目标实施过程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激励与考核机制推动企业目标实现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总结经验教训并持续改进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目标管理基本概念与原则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提供明确方向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激发动力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目标管理定义及作用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目标管理是一种通过设定、实施和评估目标来推动组织和个人绩效提升的管理方法。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设定清晰、可衡量的目标，为组织和个人提供明确的工作方向。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通过设定具有挑战性的目标，激发员工积极性和创造力。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将组织目标分解为部门和个人目标，促进团队协作和整体绩效提升。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Specific（具体…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目标应具体明确，避免模糊和歧义。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Measurable（…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目标应可量化或可评估，以便跟踪进度和评估成果。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Achievable（…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目标应具有挑战性但可实现，避免过高或过低的目标设定。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Relevant（相关…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目标应与组织战略和业务需求相关，确保目标的实际意义。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Time-bound（…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目标应设定明确的时间限制，以便及时评估和调整。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SMART原则介绍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企业实施目标管理的意义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通过设定和评估目标，推动组织和个人绩效提升。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目标管理促进上下级之间的沟通和协作，确保目标的一致性和可行性。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具有挑战性的目标可以激发员工的积极性和创造力，提高工作满意度和投入度。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通过定期评估和调整目标，推动企业持续改进和优化业务流程。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提升绩效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加强沟通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激发员工动力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促进持续改进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制定合理有效的企业目标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包括政治、经济、社会、技术等方面，以评估企业所处的宏观环境及其对企业目标的影响。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行业竞争环境分析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企业内部环境分析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运用波特五力模型等工具，分析行业内的竞争态势，以及企业在行业中的地位和优势。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评估企业的资源、能力、文化等方面，以确定企业的核心竞争力和潜在优势。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分析内外部环境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确定企业战略方向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明确企业愿景和使命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确立企业的长期发展方向和核心价值观，为企业目标的制定提供指导。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制定企业战略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根据企业愿景和使命，结合内外部环境分析，制定适合企业发展的战略，包括市场定位、产品策略、营销策略等。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确定战略目标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将企业战略转化为具体的、可衡量的战略目标，以便于企业目标的制定和执行。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根据战略目标和实际情况，制定具体的、可衡量的目标，如销售额、市场份额、客户满意度等。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制定具体目标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目标应该设定明确的完成时限，以便于制定计划和监控进度。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设定明确时限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目标应该具备可衡量性，以便于评估目标的完成情况和进度。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确保目标可衡量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目标应该具备可实现性，既不过于容易也不过于困难，能够激发员工的积极性和创造力。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保证目标可实现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目标应该与企业的战略方向和核心竞争力密切相关，能够推动企业的长期发展。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确保目标相关性强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制定具体、可衡量、可实现、相关性强和时限明确的目标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分解与传达企业目标至各部门及员工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按照企业组织结构的层级，将整体目标自上而下逐级分解，确保每个层级都有明确的目标和任务。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纵向分解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根据业务流程或职能部门的不同，将整体目标横向分解为各个部分，确保每个部门或岗位都能承担相应的目标责任。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横向分解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将长期目标分解为短期目标，形成目标的时间序列，以便于监控和评估。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时间分解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识别对企业整体目标实现具有关键影响的绩效指标，将其分解为各部门或岗位的KPI，确保目标与绩效考核的紧密结合。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关键绩效指标（KPI）分解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目标分解方法与技巧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通过定期或不定期的会议，向各部门和员工传达企业目标，确保信息的及时传递和反馈。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会议传达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制定详细的目标计划书或任务书，明确各部门的目标和任务，以便于员工随时查阅和了解。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文件传达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通过培训和宣导活动，提高员工对企业目标的认识和理解，增强员工的责任感和使命感。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培训与宣导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利用企业内部网站、公告栏等媒体平台，发布企业目标相关信息，扩大信息的传播范围和影响力。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内部媒体传达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目标传达途径和方式选择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https://d.book118.com/895034241031011043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2024-09-04T18:22:23.108</cp:lastPrinted>
  <dcterms:created xsi:type="dcterms:W3CDTF">2024-09-04T10:22:23Z</dcterms:created>
  <dcterms:modified xsi:type="dcterms:W3CDTF">2024-09-04T10:22:25Z</dcterms:modified>
</cp:coreProperties>
</file>