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6DD673-D54B-49D5-80E7-0C2AAFFA2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0225D-F6ED-4542-BCC5-0427C5B4B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47CF84-D9E5-459B-9B31-F5276D8176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B61294-AF0F-41A1-842B-393CDA767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560F45-DBBD-48B5-A727-41D04140CA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9AE680-5B66-4821-8B70-48A5E0CA71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419506-A179-4D80-8041-6D9B50FC52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033B03-2C67-40AF-A6B9-7A2A09A8C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02B3B8-9AC3-48B0-AA62-94EF39D618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8D7D82-4030-4DDA-8C81-5E9169A6BB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C5AB3-BE74-4962-A04D-604A2F2C7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04012404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证券期货经营机构私募资产管理计划运作管理规定系统学习解读课件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私募资产管理计划设立与备案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投资范围、策略与限制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运作管理要求与规范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监督管理措施与法律责任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系统学习解读课件内容总结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96" b="269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私募资产管理计划的发展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近年来，私募资产管理计划在我国快速发展，成为资本市场的重要组成部分。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监管政策的不断完善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为规范私募资产管理计划运作，保护投资者利益，监管部门不断完善相关法规和政策。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系统学习解读课件的目的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帮助从业人员全面、深入地了解私募资产管理计划运作管理规定，提高合规意识和风险管理能力。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定义与特点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私募资产管理计划是指由证券期货经营机构等合格投资者发起设立，以非公开方式向合格投资者募集资金，进行集合投资管理的计划。其特点包括非公开性、集合投资、专业管理等。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主要类型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根据投资方向和管理方式的不同，私募资产管理计划可分为证券类、股权类、债权类等多种类型。</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与其他金融产品的比较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与公募基金、信托计划等金融产品相比，私募资产管理计划在投资范围、投资策略、投资者门槛等方面存在一定差异。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私募资产管理计划概述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保护投资者利益</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通过规范私募资产管理计划的运作管理，确保投资者的合法权益得到有效保障。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促进市场健康发展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规范的私募资产管理计划运作有助于维护市场秩序，促进资本市场健康发展。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提升行业整体水平</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加强私募资产管理计划运作管理规定的学习和解读，有助于提高证券期货经营机构等从业人员的专业素养和风险管理能力，进而提升行业整体水平。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运作管理规定的重要性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私募资产管理计划设立与备案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设立条件及程序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合格投资者要求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私募资产管理计划的投资者应当符合《证券期货经营机构私募资产管理业务管理办法》规定的合格投资者标准，具备相应风险识别能力和风险承担能力。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设立程序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证券期货经营机构设立私募资产管理计划，应当按照法律法规、中国证监会规定以及合同约定，履行相应的内部决策、外部审批和投资者适当性管理等程序。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备案材料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证券期货经营机构应当在私募资产管理计划成立之日起5个工作日内，向中国证券投资基金业协会报送备案材料，包括备案报告、计划说明书、合同文本等。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备案流程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中国证券投资基金业协会在收到完整的备案材料后，对材料进行齐备性复核，并在备案材料齐备后20个工作日内办结备案手续。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备案要求及流程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变更规定</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私募资产管理计划在存续期间发生变更的，证券期货经营机构应当在变更发生后10个工作日内，向中国证券投资基金业协会报告变更情况。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终止规定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私募资产管理计划在终止后，证券期货经营机构应当在终止之日起5个工作日内，向中国证券投资基金业协会报告终止情况，并按照合同约定做好清算工作。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变更与终止规定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投资范围、策略与限制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非标准化债权类资产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允许投资于非标准化债权类资产，如信托贷款、委托债权等，以获取固定收益。</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其他投资品种</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根据合同约定，还可投资于商品及金融衍生品、不动产、私募基金等其他投资品种。</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股权类资产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可以投资于未上市企业股权、上市公司非公开发行或交易的股票等股权类资产。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股票、债券等标准化资产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私募资产管理计划可以投资于上市交易的股票、债券等标准化资产，获取市场波动的收益。</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投资范围及策略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确保投资者符合合格投资者标准，具备相应风险识别能力和风险承担能力。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投资者适当性管理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458" r="15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投资比例限制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208" r="5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禁止行为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对单一资产的投资比例进行限制，防止过度集中风险。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禁止从事内幕交易、操纵市场等违法违规行为，以及投资于国家禁止或限制的领域。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投资限制与禁止行为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https://d.book118.com/895040124042011120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2024-09-22T15:42:02.917</cp:lastPrinted>
  <dcterms:created xsi:type="dcterms:W3CDTF">2024-09-22T07:42:02Z</dcterms:created>
  <dcterms:modified xsi:type="dcterms:W3CDTF">2024-09-22T07:42:05Z</dcterms:modified>
</cp:coreProperties>
</file>