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B59BC-1E6E-4817-9362-B414921A2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32314-A45F-4AC5-9663-F718E76B6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1C848-89AE-4BF1-BAB0-712A12EBA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44E8F-72C9-4465-86C3-A38BBB49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DC66E1-6CD5-47E9-B06F-4506C24DF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64C3C-41F2-453E-90A2-756C2695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01E2E-2F87-4D65-8DD2-1401CE42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0ECBC-F392-4D4C-A89B-59168DF3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6D6A4-B410-4504-B643-CEBA5DDC9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7B869-0A20-45F0-B454-8944F012A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0726D-EDBF-4111-A6D8-CD9CE7053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4024121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清分中心概况与技术应用\n## 1.清分中心的基本概念与功能\n### 1.1什么是清分中心及其重要性\n### 1.2清分中心的运作流程与核心功能\n### 1.3清分中心与支付系统的关系\n## 2.清分中心的技术应用与优势\n### 2.1清分中心的技术应用概述\n### 2.2清分中心在支付清算中的应用与优势\n### 2.3清分中心在跨境支付中的应用与优势\n## 3.清分中心的挑战与发展趋势\n### 3.1清分中心面临的挑战与问题\n### 3.2清分中心的发展趋势与前景\n### 3.3清分中心的技术创新与实践案例\n## 4.清分中心的监管与合规要求\n### 4.1清分中心的监管政策与法规\n### 4.2清分中心的合规要求与风险管理\n### 4.3清分中心的监管技术创新与实践案例\n## 5.清分中心的商业模式与合作伙伴\n### 5.1清分中心的商业模式与盈利方式\n### 5.2清分中心的合作伙伴与生态系统\n### 5.3清分中心的商业创新与实践案例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清分中心概况与技术应用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清分中心的基本概念与功能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清分中心是一种金融机构</a:t>
                </a:r>
                <a:endParaRPr/>
              </a:p>
            </p:txBody>
          </p:sp>
          <p:sp>
            <p:nvSpPr>
              <p:cNvPr id="1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负责处理和管理支付交易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确保交易资金的安全和准确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提高了支付系统的效率和稳定性</a:t>
                </a:r>
                <a:endParaRPr/>
              </a:p>
            </p:txBody>
          </p:sp>
        </p:grpSp>
        <p:grpSp>
          <p:nvGrpSpPr>
            <p:cNvPr id="1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清分中心在支付体系中扮演着核心角色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连接各个金融机构和支付系统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实现资金的高效清算和结算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保障支付交易的顺利进行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清分中心的重要性体现在以下几个方面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防范金融风险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促进金融市场的发展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提高支付效率和质量</a:t>
                </a:r>
                <a:endParaRPr/>
              </a:p>
            </p:txBody>
          </p:sp>
        </p:grpSp>
      </p:grpSp>
      <p:pic>
        <p:nvPicPr>
          <p:cNvPr id="1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什么是清分中心及其重要性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清分中心的运作流程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接收并处理支付指令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对支付指令进行验证和分拣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清算和结算资金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更新账户余额信息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清分中心的核心功能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支付指令处理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支付资金清算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账户余额管理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风险监控与防范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清分中心的运作流程与核心功能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清分中心是支付系统的重要组成部分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参与支付系统的建设和维护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实现支付系统的资金清算和结算功能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保障支付系统的安全和稳定运行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清分中心与支付系统的关系主要体现在以下几个方面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监管协作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清分中心与支付系统的关系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清分中心的技术应用与优势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清分中心的技术应用主要包括以下几个方面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支付指令处理系统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资金清算与结算系统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账户管理与监控系统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风险管理与防范系统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清分中心的技术应用体现了以下几个方面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业务处理自动化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资金清算实时化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风险监控智能化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清分中心的技术应用概述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清分中心在支付清算中的应用与优势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清分中心在支付清算中的应用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处理大量的支付指令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实现资金的高效清算和结算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保障支付交易的顺利进行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清分中心在支付清算中的优势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提高了支付清算的效率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降低了支付清算的成本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增强了支付清算的安全性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清分中心在跨境支付中的应用与优势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清分中心在跨境支付中的应用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处理跨境支付指令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实现跨境资金的清算和结算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保障跨境支付交易的顺利进行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清分中心在跨境支付中的优势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提高了跨境支付的效率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降低了跨境支付的成本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增强了跨境支付的安全性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清分中心的挑战与发展趋势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清分中心面临的挑战与问题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清分中心面临的挑战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业务量持续增长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技术创新不断涌现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监管政策日益严格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清分中心面临的问题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资金清算和结算效率的进一步提升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风险监控和防范能力的进一步加强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业务拓展和创新的进一步推进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https://d.book118.com/895040241214011113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清分中心概况与技术应用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2024-09-20T09:07:16.741</cp:lastPrinted>
  <dcterms:created xsi:type="dcterms:W3CDTF">2024-09-20T01:07:16Z</dcterms:created>
  <dcterms:modified xsi:type="dcterms:W3CDTF">2024-09-20T01:07:18Z</dcterms:modified>
</cp:coreProperties>
</file>