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750D4-DC53-482F-8CED-006A26F8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31A3D-35C3-431A-AF88-A71E1C1B2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D2493-FC08-4688-AEEF-C884BBF2D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3DDEF-24EE-4776-B122-BF197EED7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0338DA-477B-4FCA-AB93-E6B775B98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F9F88-EBEE-4FC6-AF35-06FEE67CF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1FE1F-DCF4-44AB-B31C-565F03FCE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006BE-EF39-447A-8CAB-BC7DA168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ED7E1-D6BE-428D-9750-EB61B87E0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CFDE6-A802-4618-BEAF-1B7ED9AD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3205B-1736-4261-B194-B2EF57F4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40321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 研究设计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观察性研究设计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调查性研究设计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研究设计的伦理考虑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96" b="60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随着医学科技的进步，护理学也在不断发展，需要不断探索和研究以提升护理质量和效果。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护理实践中的问题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在护理实践中存在许多问题，如患者安全、护理质量、护士的工作压力等，这些问题需要深入研究以寻找解决方案。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护理研究的不足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尽管护理学发展迅速，但相对于其他医学学科，护理研究在研究设计和方法上还存在一定的不足和局限性。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通过对护理研究的研究设计进行深入探讨，旨在提高护理研究的科学性和可靠性，为护理实践提供更加有力的支持。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护理研究的研究设计进行探讨，有助于推动护理学科的发展，提高护理实践的科学性和有效性，为患者提供更加安全、高效的护理服务。同时，也有助于提高护士的专业素养和实践能力，促进护理事业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通过操纵某些变量来检验假设，包括随机对照试验、非随机对照试验和等量随机对照试验等。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观察性研究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历史性研究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通过观察和记录数据来了解变量之间的关系，包括横断面研究、队列研究和病例对照研究等。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通过描述数据来了解疾病或健康状况的分布和特征，包括现况研究和生态学研究等。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通过分析历史数据来了解疾病或健康状况的变化趋势和影响因素，包括时间序列分析和病例报告等。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815" r="2881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不同的研究目的需要不同的研究设计，例如，如果目的是检验某种干预措施的效果，则可以选择实验性研究；如果目的是了解疾病或健康状况的分布和特征，则可以选择描述性研究。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根据研究条件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不同的研究条件也可能影响研究设计选择，例如，如果缺乏合适的干预措施或伦理问题限制了实验性研究的实施，则可以选择观察性研究。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根据研究资源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研究资源也是影响研究设计选择的因素之一，包括人力、物力和财力等。在资源有限的情况下，应该优先选择实施简单、成本低廉的研究设计。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研究问题应该明确、具体，并具有可操作性。一个好的研究问题应该能够回答所提出的研究目的。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变量定义与测量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变量定义与测量是研究设计的核心要素之一，应该明确、可靠、可行。同时，应该考虑到变量的测量误差和偏倚等因素。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样本选择应该具有代表性、可行性和可行性。样本量的大小也应该根据研究目的和研究条件来确定。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数据分析方法应该根据研究目的和研究问题来确定，并应该考虑到数据的分布和特征等因素。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实验性研究设计需要遵循随机、对照、盲法等原则，确保研究的科学性和可靠性。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实验性研究是一种主动干预措施，通过控制实验条件来观察干预措施对研究对象的影响。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实验性研究设计通过设立对照组和实验组，对两组进行不同的干预，以评估干预措施的有效性和安全性。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实验性研究设计概述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对实验组和对照组进行长期追踪观察，以评估干预措施的长期效果和安全性。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前瞻性研究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收集已经存在的数据进行分析，以评估干预措施的效果和影响因素。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回顾性研究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研究对象在不同阶段接受不同的干预措施，以评估不同干预措施之间的比较效果。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交叉对照研究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仅对一组研究对象进行干预，观察其变化情况，以评估干预措施的效果。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单组研究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实验性研究设计类型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实验性研究设计的优缺点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能够主动控制实验条件，排除混杂因素的影响，结果较为可靠；适用于对干预措施进行深入探讨和研究。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实验条件难以完全模拟真实情况，可能存在伦理和安全问题；实验组和对照组的差异可能受到多种因素的影响，导致结果存在偏倚。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https://d.book118.com/895040321020011121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2024-09-23T21:52:27.725</cp:lastPrinted>
  <dcterms:created xsi:type="dcterms:W3CDTF">2024-09-23T13:52:27Z</dcterms:created>
  <dcterms:modified xsi:type="dcterms:W3CDTF">2024-09-23T13:52:29Z</dcterms:modified>
</cp:coreProperties>
</file>