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6083D-44F9-4C3A-B0A5-2E211D461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75901-AE93-4EC9-B56A-B8CEFED56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F4DB1-C44C-4408-B23A-A3FA198B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17EB4-5CD1-49DC-9AB3-3CFDB59C1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72069-CD0C-4F8D-8566-197C6FC48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91F97-55B6-4EAA-B72F-37733D4A4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AFAEC-C6C4-45C0-901B-1ACCF825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5A94A-534E-47E0-AEB3-E6B13680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FF94B-F246-47A3-99F4-549E0E28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FC252-A2B5-4479-A5FE-345D1A75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DB166-EEF5-4D2A-956F-C4F226B36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4104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状腺急救护理PPT\n## 1.甲状腺疾病概述及重要性\n### 1.1甲状腺疾病的定义与分类\n### 1.2甲状腺疾病的发生率与危害\n### 1.3甲状腺疾病对患者生活的影响\n## 2.甲状腺急救护理的基本原则\n### 2.1甲状腺急救护理的定义与目标\n### 2.2甲状腺急救护理的关键步骤\n### 2.3甲状腺急救护理的注意事项\n## 3.甲状腺疾病的症状与诊断\n### 3.1甲状腺疾病的常见症状\n### 3.2甲状腺疾病的诊断方法\n### 3.3甲状腺疾病的诊断流程\n## 4.甲状腺急救护理的具体措施\n### 4.1甲状腺功能亢进症的急救护理\n### 4.2甲状腺功能减退症的急救护理\n### 4.3甲状腺结节与肿瘤的急救护理\n## 5.甲状腺急救护理的案例分析\n### 5.1甲状腺功能亢进症的急救护理案例\n### 5.2甲状腺功能减退症的急救护理案例\n### 5.3甲状腺结节与肿瘤的急救护理案例\n## 6.甲状腺急救护理的未来展望\n### 6.1甲状腺急救护理的技术创新\n### 6.2甲状腺急救护理的跨学科合作\n### 6.3甲状腺急救护理的培训与教育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甲状腺急救护理PPT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甲状腺疾病概述及重要性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甲状腺疾病是指影响甲状腺功能的疾病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甲状腺功能亢进症：甲状腺激素分泌过多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甲状腺功能减退症：甲状腺激素分泌不足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甲状腺结节：甲状腺组织异常增生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甲状腺肿瘤：良性或恶性肿瘤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甲状腺疾病的分类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根据病因分类：细菌性、病毒性、自身免疫性等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根据病理分类：甲状腺炎、甲状腺结节、甲状腺肿瘤等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根据功能分类：甲状腺功能亢进症、甲状腺功能减退症等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甲状腺疾病的定义与分类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甲状腺疾病的发生率与危害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甲状腺疾病的发生率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甲状腺功能亢进症：1%-2%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甲状腺功能减退症：5%-10%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甲状腺结节：30%-50%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甲状腺肿瘤：1%-5%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甲状腺疾病的危害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导致心血管疾病、神经系统疾病等并发症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影响患者的生育能力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甲状腺疾病对患者生活的影响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甲状腺功能亢进症的影响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心悸、多汗、食欲增加等症状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眼部症状：突眼、眼干涩等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精神症状：焦虑、抑郁等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甲状腺功能减退症的影响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乏力、体重增加、皮肤干燥等症状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消化系统症状：便秘、食欲减退等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心血管系统症状：心率减慢、血压下降等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甲状腺结节与肿瘤的影响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颈部肿块、压迫症状等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声音嘶哑、吞咽困难等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甲状腺功能异常：甲亢、甲减等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甲状腺急救护理的基本原则</a:t>
            </a:r>
            <a:endParaRPr/>
          </a:p>
        </p:txBody>
      </p:sp>
      <p:sp>
        <p:nvSpPr>
          <p:cNvPr id="24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4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甲状腺急救护理的定义与目标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甲状腺急救护理的定义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在甲状腺疾病急性发作或加重时采取的紧急处理措施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以减轻患者的症状、防止并发症的发生为目的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甲状腺急救护理的目标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缓解患者的急性症状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维持患者的甲状腺功能稳定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预防并发症的发生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了解患者的病史、症状、体征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监测患者的甲状腺功能指标</a:t>
                </a:r>
                <a:endParaRPr/>
              </a:p>
            </p:txBody>
          </p:sp>
          <p:sp>
            <p:nvSpPr>
              <p:cNvPr id="26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采取紧急处理措施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对症治疗：如抗甲状腺药物、β受体拮抗剂等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维持甲状腺功能稳定：如补充甲状腺激素、控制碘摄入等</a:t>
                </a:r>
                <a:endParaRPr/>
              </a:p>
            </p:txBody>
          </p:sp>
          <p:sp>
            <p:nvSpPr>
              <p:cNvPr id="26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定期检查患者的甲状腺功能指标</a:t>
                </a:r>
                <a:endParaRPr/>
              </a:p>
            </p:txBody>
          </p:sp>
          <p:sp>
            <p:nvSpPr>
              <p:cNvPr id="27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甲状腺急救护理的关键步骤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了解患者的病史、症状、体征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迅速作出判断，采取紧急处理措施</a:t>
                </a:r>
                <a:endParaRPr/>
              </a:p>
            </p:txBody>
          </p:sp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保持冷静、迅速评估病情</a:t>
                </a:r>
                <a:endParaRPr/>
              </a:p>
            </p:txBody>
          </p:sp>
        </p:grpSp>
        <p:grpSp>
          <p:nvGrpSpPr>
            <p:cNvPr id="28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注意患者的意识状态</a:t>
                </a:r>
                <a:endParaRPr/>
              </a:p>
            </p:txBody>
          </p:sp>
          <p:sp>
            <p:nvSpPr>
              <p:cNvPr id="2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</a:t>
                </a:r>
                <a:endParaRPr/>
              </a:p>
            </p:txBody>
          </p:sp>
        </p:grpSp>
        <p:grpSp>
          <p:nvGrpSpPr>
            <p:cNvPr id="28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向患者及家属解释病情及治疗方案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指导患者及家属配合急救护理工作</a:t>
                </a:r>
                <a:endParaRPr/>
              </a:p>
            </p:txBody>
          </p:sp>
          <p:sp>
            <p:nvSpPr>
              <p:cNvPr id="2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与患者及家属保持良好的沟通</a:t>
                </a:r>
                <a:endParaRPr/>
              </a:p>
            </p:txBody>
          </p:sp>
        </p:grpSp>
      </p:grpSp>
      <p:pic>
        <p:nvPicPr>
          <p:cNvPr id="28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甲状腺急救护理的注意事项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甲状腺疾病的症状与诊断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甲状腺功能亢进症的常见症状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心悸、多汗、食欲增加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眼部症状：突眼、眼干涩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精神症状：焦虑、抑郁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甲状腺功能减退症的常见症状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乏力、体重增加、皮肤干燥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消化系统症状：便秘、食欲减退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心血管系统症状：心率减慢、血压下降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甲状腺结节与肿瘤的常见症状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颈部肿块、压迫症状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声音嘶哑、吞咽困难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甲状腺疾病的常见症状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检测甲状腺功能指标：T3、T4、TSH等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检测甲状腺自身抗体：抗甲状腺球蛋白抗体、抗甲状腺过氧化物酶抗体等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甲状腺超声检查：了解甲状腺结节的性质、大小等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甲状腺核素扫描：判断甲状腺结节的性质、功能等</a:t>
                </a:r>
                <a:endParaRPr/>
              </a:p>
            </p:txBody>
          </p:sp>
        </p:grpSp>
        <p:grpSp>
          <p:nvGrpSpPr>
            <p:cNvPr id="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病理学检查</a:t>
                </a:r>
                <a:endParaRPr/>
              </a:p>
            </p:txBody>
          </p:sp>
          <p:sp>
            <p:nvSpPr>
              <p:cNvPr id="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甲状腺细针穿刺活检：确诊甲状腺肿瘤的性质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甲状腺疾病的诊断方法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甲状腺疾病的诊断流程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4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了解患者的病史、症状、体征</a:t>
                </a:r>
                <a:endParaRPr/>
              </a:p>
            </p:txBody>
          </p:sp>
          <p:cxnSp>
            <p:nvCxnSpPr>
              <p:cNvPr id="4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进行实验室检查、影像学检查、病理学检查</a:t>
                </a:r>
                <a:endParaRPr/>
              </a:p>
            </p:txBody>
          </p:sp>
        </p:grpSp>
        <p:grpSp>
          <p:nvGrpSpPr>
            <p:cNvPr id="5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根据检查结果进行综合分析，作出诊断</a:t>
                </a:r>
                <a:endParaRPr/>
              </a:p>
            </p:txBody>
          </p:sp>
        </p:grpSp>
        <p:grpSp>
          <p:nvGrpSpPr>
            <p:cNvPr id="5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5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6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制定治疗方案，定期随访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https://d.book118.com/895041043011011110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甲状腺急救护理PPT</vt:lpstr>
      <vt:lpstr>甲状腺疾病概述及重要性</vt:lpstr>
      <vt:lpstr>PowerPoint Presentation</vt:lpstr>
      <vt:lpstr>PowerPoint Presentation</vt:lpstr>
      <vt:lpstr>PowerPoint Presentation</vt:lpstr>
      <vt:lpstr>甲状腺急救护理的基本原则</vt:lpstr>
      <vt:lpstr>PowerPoint Presentation</vt:lpstr>
      <vt:lpstr>PowerPoint Presentation</vt:lpstr>
      <vt:lpstr>PowerPoint Presentation</vt:lpstr>
      <vt:lpstr>甲状腺疾病的症状与诊断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2024-09-15T02:52:58.119</cp:lastPrinted>
  <dcterms:created xsi:type="dcterms:W3CDTF">2024-09-14T18:52:58Z</dcterms:created>
  <dcterms:modified xsi:type="dcterms:W3CDTF">2024-09-14T18:53:00Z</dcterms:modified>
</cp:coreProperties>
</file>