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B9F97-9094-482D-85AC-F7B705378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7D8FC-D9C0-4679-92B0-F433B4034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B5525-FAC9-4F62-968D-2B93DD2DC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A53389-792C-442C-9383-D6A84B27D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E8B02B-7FCA-435C-92DF-A1AD1BE8F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963393-5C19-4FD5-B1BF-E349A6D7F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E33C5E-1BA4-4C4A-A51A-120F9E9E2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081769-A22C-40F1-90D1-F9512C055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204696-4B0C-4406-9032-F302FD4D4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48F6F-F9AB-482B-AD26-04737C9AD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C4301-5624-4CB3-AE81-653940208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0412421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面向物联网的嵌入式系统开发-CC定时器应用开发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物联网与嵌入式系统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CC定时器介绍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CC定时器应用开发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嵌入式系统是一种专用的计算机系统，主要用于控制、监视或帮助操作机器和设备。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嵌入式系统具有特定功能、高可靠性、低功耗、实时响应等特性。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嵌入式系统能够提高设备的智能化水平，实现自动化控制和监测。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嵌入式系统能够提高设备的运行效率，降低能耗和成本。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嵌入式系统具有高可靠性和稳定性，能够保证设备的长期稳定运行。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嵌入式系统的重要性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随着物联网技术的普及，嵌入式系统将更加智能化、网络化、微型化，广泛应用于智能家居、智能制造等领域。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嵌入式系统的概念可以追溯到20世纪70年代，随着微处理器技术的发展而兴起。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嵌入式系统经历了单片机、可编程控制器、DSP（数字信号处理器）等不同阶段的发展。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嵌入式系统的历史与发展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物联网与嵌入式系统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https://d.book118.com/895041242130011043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2024-09-05T04:46:03.614</cp:lastPrinted>
  <dcterms:created xsi:type="dcterms:W3CDTF">2024-09-04T20:46:03Z</dcterms:created>
  <dcterms:modified xsi:type="dcterms:W3CDTF">2024-09-04T20:46:05Z</dcterms:modified>
</cp:coreProperties>
</file>