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E1C5A-325D-4F8A-BFB0-57DFA22E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729A7-566C-4973-91A8-B75E6BBB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830C9-94CA-405D-AC99-A155F901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36227-631D-48FA-BDAF-B77B7BD0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2CF4A-1181-4B71-B432-C378C664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EF7A4E-E733-4B51-B474-A63675A5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3BE02-D908-4C4B-A6F7-89869C4B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E3013-710E-44AA-8A70-0F3110B9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F416D-018E-4E0F-968B-2A1D6A55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45A78-29D2-4E0E-837B-BCECC9CCB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935E4-F099-4E27-BD54-EEDDD1C6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56" r:id="rId2"/>
    <p:sldLayoutId id="2147485857" r:id="rId3"/>
    <p:sldLayoutId id="2147485858" r:id="rId4"/>
    <p:sldLayoutId id="2147485859" r:id="rId5"/>
    <p:sldLayoutId id="2147485860" r:id="rId6"/>
    <p:sldLayoutId id="2147485861" r:id="rId7"/>
    <p:sldLayoutId id="2147485862" r:id="rId8"/>
    <p:sldLayoutId id="2147485863" r:id="rId9"/>
    <p:sldLayoutId id="2147485864" r:id="rId10"/>
    <p:sldLayoutId id="214748586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4212310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心理卫生与心理健康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心理卫生的概念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心理健康的标准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心理卫生的维护方法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心理健康的促进措施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心理卫生与心理健康的实践应用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心理卫生的概念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心理卫生的定义</a:t>
            </a:r>
            <a:endParaRPr lang="zh-CN" altLang="en-US"/>
          </a:p>
        </p:txBody>
      </p:sp>
      <p:sp>
        <p:nvSpPr>
          <p:cNvPr id="10490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心理卫生是指个体的心理状态、心理素质、心理适应能力等方面的健康状态。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心理卫生的方法包括心理辅导、心理咨询、心理治疗等。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心理卫生的目标是提高个体的心理健康水平，促进个体的心理适应能力，提高个体的心理素质。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心理卫生包括心理健康、心理适应能力、心理素质等方面的内容。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心理卫生的重要性</a:t>
            </a:r>
            <a:endParaRPr lang="zh-CN" altLang="en-US"/>
          </a:p>
        </p:txBody>
      </p:sp>
      <p:sp>
        <p:nvSpPr>
          <p:cNvPr id="10490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维护心理健康：心理卫生是维护心理健康的重要手段，可以预防和治疗心理疾病。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提高生活质量：良好的心理卫生可以提升生活质量，使人们更好地应对生活中的压力和挑战。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促进社会和谐：心理卫生的普及可以促进社会和谐，减少社会冲突和犯罪行为。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提高工作效率：良好的心理卫生可以提高工作效率，使人们更好地应对工作中的压力和挑战。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心理卫生与心理健康的关系</a:t>
            </a:r>
            <a:endParaRPr lang="zh-CN" altLang="en-US"/>
          </a:p>
        </p:txBody>
      </p:sp>
      <p:sp>
        <p:nvSpPr>
          <p:cNvPr id="104914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心理卫生是心理健康的基础，良好的心理卫生有助于维护和促进心理健康。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心理健康是心理卫生的目标，心理健康的人能够更好地适应社会、工作和生活。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心理卫生与心理健康相互影响，心理卫生不良可能导致心理健康问题，心理健康问题也可能影响心理卫生。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心理卫生与心理健康都需要关注和维护，通过心理卫生的维护和改善，可以促进心理健康的发展。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21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心理健康的标准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492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自我意识：了解自己的优点和缺点，对自己的能力和潜力有清晰的认识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自我实现：追求个人成长和自我价值的实现，不断超越自我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自我调节：能够调整自己的情绪和行为，以适应不同的环境和情境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自我接纳：接受自己的不完美，不因自己的缺点而自卑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情绪稳定</a:t>
            </a:r>
            <a:endParaRPr lang="zh-CN" altLang="en-US"/>
          </a:p>
        </p:txBody>
      </p:sp>
      <p:sp>
        <p:nvSpPr>
          <p:cNvPr id="104934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情绪控制能力强，不易冲动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情绪调节能力强，能快速恢复平静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情绪表达适度，不极端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情绪波动小，不易受外界影响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人际关系和谐</a:t>
            </a:r>
            <a:endParaRPr lang="zh-CN" altLang="en-US"/>
          </a:p>
        </p:txBody>
      </p:sp>
      <p:sp>
        <p:nvSpPr>
          <p:cNvPr id="10494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合作精神：能够与他人合作，共同完成工作任务，能够与他人分享成功和失败。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良好的人际关系：能够与他人建立良好的人际关系，能够与他人进行有效的沟通和交流。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尊重他人：能够尊重他人的意见和感受，能够理解他人的需求和期望。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解决冲突：能够有效地解决与他人之间的冲突和矛盾，能够与他人达成共识和妥协。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社会适应良好</a:t>
            </a:r>
            <a:endParaRPr lang="zh-CN" altLang="en-US"/>
          </a:p>
        </p:txBody>
      </p:sp>
      <p:sp>
        <p:nvSpPr>
          <p:cNvPr id="10494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能够适应各种社会环境，包括家庭、学校、工作场所等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能够与他人建立良好的人际关系，包括家人、朋友、同事等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能够处理各种社会问题，包括人际关系、工作压力、家庭矛盾等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能够保持良好的心理状态，包括情绪稳定、心态平和、自信乐观等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54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心理卫生的维护方法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保持积极心态</a:t>
            </a:r>
            <a:endParaRPr lang="zh-CN" altLang="en-US"/>
          </a:p>
        </p:txBody>
      </p:sp>
      <p:sp>
        <p:nvSpPr>
          <p:cNvPr id="104959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学会放松：学会放松自己，避免过度紧张和焦虑。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保持乐观态度：面对困难，保持积极乐观的态度，相信自己能够克服困难。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培养兴趣爱好：培养自己的兴趣爱好，让自己在忙碌的生活中找到乐趣。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保持良好的人际关系：保持良好的人际关系，与家人、朋友、同事保持良好的沟通和交流。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学会感恩：学会感恩，感谢生活中的美好事物，让自己更加珍惜生活。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https://d.book118.com/895042123101011114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心理卫生与心理健康</vt:lpstr>
      <vt:lpstr>目录</vt:lpstr>
      <vt:lpstr>添加章节标题</vt:lpstr>
      <vt:lpstr>心理卫生的概念</vt:lpstr>
      <vt:lpstr>心理卫生的定义</vt:lpstr>
      <vt:lpstr>心理卫生的重要性</vt:lpstr>
      <vt:lpstr>心理卫生与心理健康的关系</vt:lpstr>
      <vt:lpstr>心理健康的标准</vt:lpstr>
      <vt:lpstr>自我认知</vt:lpstr>
      <vt:lpstr>情绪稳定</vt:lpstr>
      <vt:lpstr>人际关系和谐</vt:lpstr>
      <vt:lpstr>社会适应良好</vt:lpstr>
      <vt:lpstr>心理卫生的维护方法</vt:lpstr>
      <vt:lpstr>保持积极心态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2024-09-21T07:17:35.297</cp:lastPrinted>
  <dcterms:created xsi:type="dcterms:W3CDTF">2024-09-20T23:17:35Z</dcterms:created>
  <dcterms:modified xsi:type="dcterms:W3CDTF">2024-09-20T23:17:37Z</dcterms:modified>
</cp:coreProperties>
</file>