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43E47-5A3A-47D4-BD10-102D3979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E038B-1872-4E2D-A38D-613CD1F7B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EEBD2-E91B-4862-AB82-0F1616F3B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84EBE-D79F-4750-BFEA-33691A545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3FA36-46AE-4B54-BBA9-92ED8E25E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BE3C9-0867-46E7-8FE9-13E371A9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A91E6-BCC9-4A2C-B311-7E952FE0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0979E-6B18-4320-A340-CF2FE2449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D6D8F-5D99-485B-8BD6-62563BA0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2AAA4-A5E7-445D-9CC8-CD39A3521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CFDEC-D1EF-41AB-992B-9784DD4B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44223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环境监测中气体样品的保存方法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气体样品保存概述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气体样品采集与预处理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气体样品保存技术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气体样品保存容器及材料选择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气体样品保存期限与稳定性评估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气体样品保存过程中质量控制与安全保障措施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气体样品保存概述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确保气体样品在采集、运输、储存和分析过程中的稳定性和一致性，避免样品发生变化或污染。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延长气体样品的保存时间，以便进行后续的分析和测试。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保证环境监测数据的准确性和可靠性，为环境管理和决策提供科学依据。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52" b="144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保存原则与方法分类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确保气体样品在保存过程中与外界环境完全隔离，防止气体泄漏或外界气体进入。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选择适当的保存方法和条件，确保气体样品在保存期间不发生化学或物理变化。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对保存的气体样品进行明确标识，包括样品名称、采集时间、保存条件等信息。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根据气体样品的性质和保存需求，可分为冷藏法、吸附法、压缩法等。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密封性原则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适用于大气、室内空气、工业废气等各类气体样品的保存。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存气体样品时，应确保密封性良好，避免使用含有吸附剂或催化剂的容器；对于易燃、易爆或有毒的气体样品，应采取特殊的安全措施进行保存；同时，应定期对保存的气体样品进行检查和记录，确保其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气体样品采集与预处理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21" r="339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根据气体性质和环境条件，选择合适的采样方法，如注射器采样、真空瓶采样、吸附管采样等。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选用合适的采样设备，如注射器、真空瓶、吸附管等，并确保其清洁、干燥、无泄漏。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采样方法与设备选择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将采集的气体样品尽快送至实验室，避免长时间暴露在空气中导致样品变化。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样品运输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样品前处理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根据气体性质选择合适的存储条件，如温度、压力、光照等，确保样品在存储期间保持稳定。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根据分析方法的要求，对样品进行必要的前处理，如过滤、浓缩、稀释等。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样品预处理流程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采样现场控制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设备清洗与检查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样品标识与记录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实验室操作规范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避免污染和交叉反应措施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确保采样现场环境整洁，避免污染源对样品的污染。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对采集的样品进行标识和记录，包括采样时间、地点、气体种类等信息，以便后续分析和追溯。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定期对采样设备进行清洗和检查，确保其清洁和无泄漏。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严格遵守实验室操作规范，避免人为因素对样品的污染和交叉反应。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气体样品保存技术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利用低温条件减缓气体样品中化学反应的速度，从而延长保存时间。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适用于大部分气体样品，特别是易挥发、易分解的气体。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需严格控制冷藏温度，避免结冰；对某些气体可能不适用。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冷藏保存法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利用吸附剂对气体分子的吸附作用，将气体样品保存在吸附剂中。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适用于易被吸附的气体样品，如某些有机气体和无机气体。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需选择合适的吸附剂和保存条件，避免吸附剂饱和或失效。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吸附保存法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需选择合适的试剂和反应条件，确保反应完全且生成的化合物稳定。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通过化学反应将气体样品转化为稳定的化合物，从而延长保存时间。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适用于能与特定试剂发生化学反应的气体样品。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化学反应保存法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高压保存法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将气体样品压缩至高压状态，减小体积并降低反应速率。适用于一些高压下稳定的气体。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固体封存法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将气体样品封存在固体材料中，如熔融石英或金属合金。适用于需要长期保存且对痕量分析要求不高的气体。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膜分离保存法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利用膜分离技术将气体样品中的不同组分分离并分别保存。适用于复杂气体混合物的保存。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其他特殊保存技术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https://d.book118.com/895044223212011101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2024-09-10T01:48:21.339</cp:lastPrinted>
  <dcterms:created xsi:type="dcterms:W3CDTF">2024-09-09T17:48:21Z</dcterms:created>
  <dcterms:modified xsi:type="dcterms:W3CDTF">2024-09-09T17:48:23Z</dcterms:modified>
</cp:coreProperties>
</file>